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9" r:id="rId5"/>
    <p:sldId id="258" r:id="rId6"/>
    <p:sldId id="259" r:id="rId7"/>
    <p:sldId id="262" r:id="rId8"/>
    <p:sldId id="271" r:id="rId9"/>
    <p:sldId id="272" r:id="rId10"/>
    <p:sldId id="263" r:id="rId11"/>
    <p:sldId id="270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52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sophie bellouin" userId="c37620bee0fec3de" providerId="LiveId" clId="{8C8265B6-8BDF-4C2E-BAB0-E27CCD8D2AA5}"/>
    <pc:docChg chg="undo custSel addSld delSld modSld sldOrd">
      <pc:chgData name="anne sophie bellouin" userId="c37620bee0fec3de" providerId="LiveId" clId="{8C8265B6-8BDF-4C2E-BAB0-E27CCD8D2AA5}" dt="2024-01-15T11:33:00.581" v="1911" actId="1076"/>
      <pc:docMkLst>
        <pc:docMk/>
      </pc:docMkLst>
      <pc:sldChg chg="addSp delSp modSp mod">
        <pc:chgData name="anne sophie bellouin" userId="c37620bee0fec3de" providerId="LiveId" clId="{8C8265B6-8BDF-4C2E-BAB0-E27CCD8D2AA5}" dt="2024-01-15T11:33:00.581" v="1911" actId="1076"/>
        <pc:sldMkLst>
          <pc:docMk/>
          <pc:sldMk cId="3020820467" sldId="257"/>
        </pc:sldMkLst>
        <pc:spChg chg="mod">
          <ac:chgData name="anne sophie bellouin" userId="c37620bee0fec3de" providerId="LiveId" clId="{8C8265B6-8BDF-4C2E-BAB0-E27CCD8D2AA5}" dt="2024-01-15T11:32:05.208" v="1886" actId="14100"/>
          <ac:spMkLst>
            <pc:docMk/>
            <pc:sldMk cId="3020820467" sldId="257"/>
            <ac:spMk id="2" creationId="{BCCB3F3E-F61D-1C42-C9F5-00FE2804EE61}"/>
          </ac:spMkLst>
        </pc:spChg>
        <pc:spChg chg="mod">
          <ac:chgData name="anne sophie bellouin" userId="c37620bee0fec3de" providerId="LiveId" clId="{8C8265B6-8BDF-4C2E-BAB0-E27CCD8D2AA5}" dt="2024-01-13T06:55:28.672" v="1588" actId="1076"/>
          <ac:spMkLst>
            <pc:docMk/>
            <pc:sldMk cId="3020820467" sldId="257"/>
            <ac:spMk id="5" creationId="{52AD819A-C63D-A68E-E46C-D769CA2563FA}"/>
          </ac:spMkLst>
        </pc:spChg>
        <pc:spChg chg="mod">
          <ac:chgData name="anne sophie bellouin" userId="c37620bee0fec3de" providerId="LiveId" clId="{8C8265B6-8BDF-4C2E-BAB0-E27CCD8D2AA5}" dt="2024-01-13T06:55:24.103" v="1587" actId="1076"/>
          <ac:spMkLst>
            <pc:docMk/>
            <pc:sldMk cId="3020820467" sldId="257"/>
            <ac:spMk id="6" creationId="{E3C93F49-6BE3-DFBD-A0AA-DF3C25151EF0}"/>
          </ac:spMkLst>
        </pc:spChg>
        <pc:spChg chg="del">
          <ac:chgData name="anne sophie bellouin" userId="c37620bee0fec3de" providerId="LiveId" clId="{8C8265B6-8BDF-4C2E-BAB0-E27CCD8D2AA5}" dt="2024-01-13T06:47:05.247" v="1264" actId="478"/>
          <ac:spMkLst>
            <pc:docMk/>
            <pc:sldMk cId="3020820467" sldId="257"/>
            <ac:spMk id="7" creationId="{157C1B60-C284-7877-B285-08EAF408760A}"/>
          </ac:spMkLst>
        </pc:spChg>
        <pc:spChg chg="add del mod">
          <ac:chgData name="anne sophie bellouin" userId="c37620bee0fec3de" providerId="LiveId" clId="{8C8265B6-8BDF-4C2E-BAB0-E27CCD8D2AA5}" dt="2024-01-13T06:54:22.979" v="1555" actId="1076"/>
          <ac:spMkLst>
            <pc:docMk/>
            <pc:sldMk cId="3020820467" sldId="257"/>
            <ac:spMk id="9" creationId="{42612CEF-ECCB-89B4-4BE9-5427A1667CBC}"/>
          </ac:spMkLst>
        </pc:spChg>
        <pc:spChg chg="add mod">
          <ac:chgData name="anne sophie bellouin" userId="c37620bee0fec3de" providerId="LiveId" clId="{8C8265B6-8BDF-4C2E-BAB0-E27CCD8D2AA5}" dt="2024-01-15T11:32:57.240" v="1910" actId="14100"/>
          <ac:spMkLst>
            <pc:docMk/>
            <pc:sldMk cId="3020820467" sldId="257"/>
            <ac:spMk id="10" creationId="{708E6399-EB5A-B374-7712-3F063D5A2756}"/>
          </ac:spMkLst>
        </pc:spChg>
        <pc:graphicFrameChg chg="add del mod modGraphic">
          <ac:chgData name="anne sophie bellouin" userId="c37620bee0fec3de" providerId="LiveId" clId="{8C8265B6-8BDF-4C2E-BAB0-E27CCD8D2AA5}" dt="2024-01-15T11:28:49.749" v="1837" actId="478"/>
          <ac:graphicFrameMkLst>
            <pc:docMk/>
            <pc:sldMk cId="3020820467" sldId="257"/>
            <ac:graphicFrameMk id="3" creationId="{71DEF63C-22FD-0B7E-B459-03AC658154B9}"/>
          </ac:graphicFrameMkLst>
        </pc:graphicFrameChg>
        <pc:graphicFrameChg chg="mod">
          <ac:chgData name="anne sophie bellouin" userId="c37620bee0fec3de" providerId="LiveId" clId="{8C8265B6-8BDF-4C2E-BAB0-E27CCD8D2AA5}" dt="2024-01-15T11:32:26.764" v="1887"/>
          <ac:graphicFrameMkLst>
            <pc:docMk/>
            <pc:sldMk cId="3020820467" sldId="257"/>
            <ac:graphicFrameMk id="4" creationId="{069E578B-B58E-80AB-F267-C035EF1E1C1E}"/>
          </ac:graphicFrameMkLst>
        </pc:graphicFrameChg>
        <pc:picChg chg="add mod">
          <ac:chgData name="anne sophie bellouin" userId="c37620bee0fec3de" providerId="LiveId" clId="{8C8265B6-8BDF-4C2E-BAB0-E27CCD8D2AA5}" dt="2024-01-15T11:30:01.624" v="1844" actId="1076"/>
          <ac:picMkLst>
            <pc:docMk/>
            <pc:sldMk cId="3020820467" sldId="257"/>
            <ac:picMk id="8" creationId="{C5C09AAF-C49A-108A-911D-1EBC0ACBAAD9}"/>
          </ac:picMkLst>
        </pc:picChg>
        <pc:picChg chg="add mod">
          <ac:chgData name="anne sophie bellouin" userId="c37620bee0fec3de" providerId="LiveId" clId="{8C8265B6-8BDF-4C2E-BAB0-E27CCD8D2AA5}" dt="2024-01-15T11:33:00.581" v="1911" actId="1076"/>
          <ac:picMkLst>
            <pc:docMk/>
            <pc:sldMk cId="3020820467" sldId="257"/>
            <ac:picMk id="11" creationId="{DB7CD23D-1AAE-FCC6-2588-4A8C8CCCF6F0}"/>
          </ac:picMkLst>
        </pc:picChg>
        <pc:picChg chg="add mod">
          <ac:chgData name="anne sophie bellouin" userId="c37620bee0fec3de" providerId="LiveId" clId="{8C8265B6-8BDF-4C2E-BAB0-E27CCD8D2AA5}" dt="2024-01-15T11:32:05.208" v="1886" actId="14100"/>
          <ac:picMkLst>
            <pc:docMk/>
            <pc:sldMk cId="3020820467" sldId="257"/>
            <ac:picMk id="1026" creationId="{8850BB2A-5634-5338-324C-6B0AD51D71A0}"/>
          </ac:picMkLst>
        </pc:picChg>
      </pc:sldChg>
      <pc:sldChg chg="modSp mod">
        <pc:chgData name="anne sophie bellouin" userId="c37620bee0fec3de" providerId="LiveId" clId="{8C8265B6-8BDF-4C2E-BAB0-E27CCD8D2AA5}" dt="2024-01-13T07:02:28.359" v="1770" actId="313"/>
        <pc:sldMkLst>
          <pc:docMk/>
          <pc:sldMk cId="1279208950" sldId="258"/>
        </pc:sldMkLst>
        <pc:spChg chg="mod">
          <ac:chgData name="anne sophie bellouin" userId="c37620bee0fec3de" providerId="LiveId" clId="{8C8265B6-8BDF-4C2E-BAB0-E27CCD8D2AA5}" dt="2024-01-12T18:30:45.375" v="4" actId="115"/>
          <ac:spMkLst>
            <pc:docMk/>
            <pc:sldMk cId="1279208950" sldId="258"/>
            <ac:spMk id="2" creationId="{533E75EB-D8F2-2234-3F0B-CAFAC037D88D}"/>
          </ac:spMkLst>
        </pc:spChg>
        <pc:spChg chg="mod">
          <ac:chgData name="anne sophie bellouin" userId="c37620bee0fec3de" providerId="LiveId" clId="{8C8265B6-8BDF-4C2E-BAB0-E27CCD8D2AA5}" dt="2024-01-13T07:02:28.359" v="1770" actId="313"/>
          <ac:spMkLst>
            <pc:docMk/>
            <pc:sldMk cId="1279208950" sldId="258"/>
            <ac:spMk id="3" creationId="{E15C8EE1-4184-9A6A-E946-DF60B403868F}"/>
          </ac:spMkLst>
        </pc:spChg>
        <pc:spChg chg="mod">
          <ac:chgData name="anne sophie bellouin" userId="c37620bee0fec3de" providerId="LiveId" clId="{8C8265B6-8BDF-4C2E-BAB0-E27CCD8D2AA5}" dt="2024-01-12T18:32:57.788" v="31" actId="1076"/>
          <ac:spMkLst>
            <pc:docMk/>
            <pc:sldMk cId="1279208950" sldId="258"/>
            <ac:spMk id="4" creationId="{799B174A-8F48-6B8E-F081-57D902467661}"/>
          </ac:spMkLst>
        </pc:spChg>
      </pc:sldChg>
      <pc:sldChg chg="modSp mod">
        <pc:chgData name="anne sophie bellouin" userId="c37620bee0fec3de" providerId="LiveId" clId="{8C8265B6-8BDF-4C2E-BAB0-E27CCD8D2AA5}" dt="2024-01-12T18:32:42.038" v="29" actId="207"/>
        <pc:sldMkLst>
          <pc:docMk/>
          <pc:sldMk cId="1483565345" sldId="259"/>
        </pc:sldMkLst>
        <pc:spChg chg="mod">
          <ac:chgData name="anne sophie bellouin" userId="c37620bee0fec3de" providerId="LiveId" clId="{8C8265B6-8BDF-4C2E-BAB0-E27CCD8D2AA5}" dt="2024-01-12T18:31:07.012" v="7" actId="115"/>
          <ac:spMkLst>
            <pc:docMk/>
            <pc:sldMk cId="1483565345" sldId="259"/>
            <ac:spMk id="2" creationId="{533E75EB-D8F2-2234-3F0B-CAFAC037D88D}"/>
          </ac:spMkLst>
        </pc:spChg>
        <pc:spChg chg="mod">
          <ac:chgData name="anne sophie bellouin" userId="c37620bee0fec3de" providerId="LiveId" clId="{8C8265B6-8BDF-4C2E-BAB0-E27CCD8D2AA5}" dt="2024-01-12T18:31:16.541" v="8" actId="1076"/>
          <ac:spMkLst>
            <pc:docMk/>
            <pc:sldMk cId="1483565345" sldId="259"/>
            <ac:spMk id="3" creationId="{E15C8EE1-4184-9A6A-E946-DF60B403868F}"/>
          </ac:spMkLst>
        </pc:spChg>
        <pc:spChg chg="mod">
          <ac:chgData name="anne sophie bellouin" userId="c37620bee0fec3de" providerId="LiveId" clId="{8C8265B6-8BDF-4C2E-BAB0-E27CCD8D2AA5}" dt="2024-01-12T18:32:42.038" v="29" actId="207"/>
          <ac:spMkLst>
            <pc:docMk/>
            <pc:sldMk cId="1483565345" sldId="259"/>
            <ac:spMk id="4" creationId="{F00B3293-6D4D-02B4-7E12-FFDE888A314C}"/>
          </ac:spMkLst>
        </pc:spChg>
      </pc:sldChg>
      <pc:sldChg chg="modSp mod">
        <pc:chgData name="anne sophie bellouin" userId="c37620bee0fec3de" providerId="LiveId" clId="{8C8265B6-8BDF-4C2E-BAB0-E27CCD8D2AA5}" dt="2024-01-12T18:35:00.672" v="58" actId="207"/>
        <pc:sldMkLst>
          <pc:docMk/>
          <pc:sldMk cId="2144035296" sldId="260"/>
        </pc:sldMkLst>
        <pc:spChg chg="mod">
          <ac:chgData name="anne sophie bellouin" userId="c37620bee0fec3de" providerId="LiveId" clId="{8C8265B6-8BDF-4C2E-BAB0-E27CCD8D2AA5}" dt="2024-01-12T18:33:53.613" v="50" actId="114"/>
          <ac:spMkLst>
            <pc:docMk/>
            <pc:sldMk cId="2144035296" sldId="260"/>
            <ac:spMk id="3" creationId="{FD91B15A-7294-1FB0-3D20-CA9A896B266A}"/>
          </ac:spMkLst>
        </pc:spChg>
        <pc:spChg chg="mod">
          <ac:chgData name="anne sophie bellouin" userId="c37620bee0fec3de" providerId="LiveId" clId="{8C8265B6-8BDF-4C2E-BAB0-E27CCD8D2AA5}" dt="2024-01-12T18:33:38.803" v="48" actId="20577"/>
          <ac:spMkLst>
            <pc:docMk/>
            <pc:sldMk cId="2144035296" sldId="260"/>
            <ac:spMk id="4" creationId="{ED1FEB0B-9445-A9F3-B8F2-6640B710FCCE}"/>
          </ac:spMkLst>
        </pc:spChg>
        <pc:spChg chg="mod">
          <ac:chgData name="anne sophie bellouin" userId="c37620bee0fec3de" providerId="LiveId" clId="{8C8265B6-8BDF-4C2E-BAB0-E27CCD8D2AA5}" dt="2024-01-12T18:34:46.843" v="57" actId="207"/>
          <ac:spMkLst>
            <pc:docMk/>
            <pc:sldMk cId="2144035296" sldId="260"/>
            <ac:spMk id="8" creationId="{296EB250-D04D-CEA9-FCC5-3687497D9E22}"/>
          </ac:spMkLst>
        </pc:spChg>
        <pc:spChg chg="mod">
          <ac:chgData name="anne sophie bellouin" userId="c37620bee0fec3de" providerId="LiveId" clId="{8C8265B6-8BDF-4C2E-BAB0-E27CCD8D2AA5}" dt="2024-01-12T18:35:00.672" v="58" actId="207"/>
          <ac:spMkLst>
            <pc:docMk/>
            <pc:sldMk cId="2144035296" sldId="260"/>
            <ac:spMk id="10" creationId="{B5B44E7B-B681-3FA9-0F6E-FA3E41AE652E}"/>
          </ac:spMkLst>
        </pc:spChg>
        <pc:cxnChg chg="mod">
          <ac:chgData name="anne sophie bellouin" userId="c37620bee0fec3de" providerId="LiveId" clId="{8C8265B6-8BDF-4C2E-BAB0-E27CCD8D2AA5}" dt="2024-01-12T18:34:12.928" v="55" actId="1076"/>
          <ac:cxnSpMkLst>
            <pc:docMk/>
            <pc:sldMk cId="2144035296" sldId="260"/>
            <ac:cxnSpMk id="7" creationId="{8EF0F4DA-5599-46C7-3B3C-FB60FD1831C6}"/>
          </ac:cxnSpMkLst>
        </pc:cxnChg>
      </pc:sldChg>
      <pc:sldChg chg="del">
        <pc:chgData name="anne sophie bellouin" userId="c37620bee0fec3de" providerId="LiveId" clId="{8C8265B6-8BDF-4C2E-BAB0-E27CCD8D2AA5}" dt="2024-01-12T18:30:20.463" v="0" actId="47"/>
        <pc:sldMkLst>
          <pc:docMk/>
          <pc:sldMk cId="2527243003" sldId="261"/>
        </pc:sldMkLst>
      </pc:sldChg>
      <pc:sldChg chg="delSp modSp mod">
        <pc:chgData name="anne sophie bellouin" userId="c37620bee0fec3de" providerId="LiveId" clId="{8C8265B6-8BDF-4C2E-BAB0-E27CCD8D2AA5}" dt="2024-01-13T07:13:36.915" v="1813" actId="478"/>
        <pc:sldMkLst>
          <pc:docMk/>
          <pc:sldMk cId="3753315943" sldId="262"/>
        </pc:sldMkLst>
        <pc:spChg chg="mod">
          <ac:chgData name="anne sophie bellouin" userId="c37620bee0fec3de" providerId="LiveId" clId="{8C8265B6-8BDF-4C2E-BAB0-E27CCD8D2AA5}" dt="2024-01-12T18:36:10.124" v="64" actId="115"/>
          <ac:spMkLst>
            <pc:docMk/>
            <pc:sldMk cId="3753315943" sldId="262"/>
            <ac:spMk id="4" creationId="{B101F91B-D1B3-943C-F326-892BD340F227}"/>
          </ac:spMkLst>
        </pc:spChg>
        <pc:spChg chg="del">
          <ac:chgData name="anne sophie bellouin" userId="c37620bee0fec3de" providerId="LiveId" clId="{8C8265B6-8BDF-4C2E-BAB0-E27CCD8D2AA5}" dt="2024-01-13T07:13:34.921" v="1811" actId="478"/>
          <ac:spMkLst>
            <pc:docMk/>
            <pc:sldMk cId="3753315943" sldId="262"/>
            <ac:spMk id="5" creationId="{03436E9F-1D80-78A5-169A-A23990112203}"/>
          </ac:spMkLst>
        </pc:spChg>
        <pc:spChg chg="del">
          <ac:chgData name="anne sophie bellouin" userId="c37620bee0fec3de" providerId="LiveId" clId="{8C8265B6-8BDF-4C2E-BAB0-E27CCD8D2AA5}" dt="2024-01-13T07:13:35.996" v="1812" actId="478"/>
          <ac:spMkLst>
            <pc:docMk/>
            <pc:sldMk cId="3753315943" sldId="262"/>
            <ac:spMk id="6" creationId="{44FD9DE1-5431-E583-3D87-65259CE96B2A}"/>
          </ac:spMkLst>
        </pc:spChg>
        <pc:spChg chg="del">
          <ac:chgData name="anne sophie bellouin" userId="c37620bee0fec3de" providerId="LiveId" clId="{8C8265B6-8BDF-4C2E-BAB0-E27CCD8D2AA5}" dt="2024-01-13T07:13:36.915" v="1813" actId="478"/>
          <ac:spMkLst>
            <pc:docMk/>
            <pc:sldMk cId="3753315943" sldId="262"/>
            <ac:spMk id="8" creationId="{29FD93CD-9CA9-915A-1ECC-C1422AF96CA9}"/>
          </ac:spMkLst>
        </pc:spChg>
      </pc:sldChg>
      <pc:sldChg chg="addSp delSp modSp mod">
        <pc:chgData name="anne sophie bellouin" userId="c37620bee0fec3de" providerId="LiveId" clId="{8C8265B6-8BDF-4C2E-BAB0-E27CCD8D2AA5}" dt="2024-01-13T07:11:08.016" v="1804" actId="478"/>
        <pc:sldMkLst>
          <pc:docMk/>
          <pc:sldMk cId="3251854535" sldId="263"/>
        </pc:sldMkLst>
        <pc:spChg chg="add del mod">
          <ac:chgData name="anne sophie bellouin" userId="c37620bee0fec3de" providerId="LiveId" clId="{8C8265B6-8BDF-4C2E-BAB0-E27CCD8D2AA5}" dt="2024-01-12T18:47:01.537" v="407" actId="478"/>
          <ac:spMkLst>
            <pc:docMk/>
            <pc:sldMk cId="3251854535" sldId="263"/>
            <ac:spMk id="3" creationId="{7A397A43-3621-8E41-C70D-102B709149C3}"/>
          </ac:spMkLst>
        </pc:spChg>
        <pc:spChg chg="del mod">
          <ac:chgData name="anne sophie bellouin" userId="c37620bee0fec3de" providerId="LiveId" clId="{8C8265B6-8BDF-4C2E-BAB0-E27CCD8D2AA5}" dt="2024-01-13T07:11:08.016" v="1804" actId="478"/>
          <ac:spMkLst>
            <pc:docMk/>
            <pc:sldMk cId="3251854535" sldId="263"/>
            <ac:spMk id="11" creationId="{AE0369AD-68E7-ADF0-162C-D721452D0A07}"/>
          </ac:spMkLst>
        </pc:spChg>
        <pc:spChg chg="del">
          <ac:chgData name="anne sophie bellouin" userId="c37620bee0fec3de" providerId="LiveId" clId="{8C8265B6-8BDF-4C2E-BAB0-E27CCD8D2AA5}" dt="2024-01-13T07:11:03.793" v="1802" actId="478"/>
          <ac:spMkLst>
            <pc:docMk/>
            <pc:sldMk cId="3251854535" sldId="263"/>
            <ac:spMk id="13" creationId="{FBA3CABE-C10C-2DB8-8202-6F68A5511348}"/>
          </ac:spMkLst>
        </pc:spChg>
      </pc:sldChg>
      <pc:sldChg chg="delSp modSp add mod">
        <pc:chgData name="anne sophie bellouin" userId="c37620bee0fec3de" providerId="LiveId" clId="{8C8265B6-8BDF-4C2E-BAB0-E27CCD8D2AA5}" dt="2024-01-12T18:47:11.897" v="411" actId="478"/>
        <pc:sldMkLst>
          <pc:docMk/>
          <pc:sldMk cId="3233078086" sldId="264"/>
        </pc:sldMkLst>
        <pc:spChg chg="mod">
          <ac:chgData name="anne sophie bellouin" userId="c37620bee0fec3de" providerId="LiveId" clId="{8C8265B6-8BDF-4C2E-BAB0-E27CCD8D2AA5}" dt="2024-01-12T18:41:05.647" v="132" actId="1076"/>
          <ac:spMkLst>
            <pc:docMk/>
            <pc:sldMk cId="3233078086" sldId="264"/>
            <ac:spMk id="3" creationId="{7A397A43-3621-8E41-C70D-102B709149C3}"/>
          </ac:spMkLst>
        </pc:spChg>
        <pc:spChg chg="del">
          <ac:chgData name="anne sophie bellouin" userId="c37620bee0fec3de" providerId="LiveId" clId="{8C8265B6-8BDF-4C2E-BAB0-E27CCD8D2AA5}" dt="2024-01-12T18:47:08.346" v="410" actId="478"/>
          <ac:spMkLst>
            <pc:docMk/>
            <pc:sldMk cId="3233078086" sldId="264"/>
            <ac:spMk id="5" creationId="{03436E9F-1D80-78A5-169A-A23990112203}"/>
          </ac:spMkLst>
        </pc:spChg>
        <pc:spChg chg="del">
          <ac:chgData name="anne sophie bellouin" userId="c37620bee0fec3de" providerId="LiveId" clId="{8C8265B6-8BDF-4C2E-BAB0-E27CCD8D2AA5}" dt="2024-01-12T18:47:11.897" v="411" actId="478"/>
          <ac:spMkLst>
            <pc:docMk/>
            <pc:sldMk cId="3233078086" sldId="264"/>
            <ac:spMk id="8" creationId="{29FD93CD-9CA9-915A-1ECC-C1422AF96CA9}"/>
          </ac:spMkLst>
        </pc:spChg>
        <pc:spChg chg="del">
          <ac:chgData name="anne sophie bellouin" userId="c37620bee0fec3de" providerId="LiveId" clId="{8C8265B6-8BDF-4C2E-BAB0-E27CCD8D2AA5}" dt="2024-01-12T18:47:06.401" v="408" actId="478"/>
          <ac:spMkLst>
            <pc:docMk/>
            <pc:sldMk cId="3233078086" sldId="264"/>
            <ac:spMk id="10" creationId="{4BD0930D-BACE-0480-B004-963813F281F0}"/>
          </ac:spMkLst>
        </pc:spChg>
        <pc:spChg chg="del">
          <ac:chgData name="anne sophie bellouin" userId="c37620bee0fec3de" providerId="LiveId" clId="{8C8265B6-8BDF-4C2E-BAB0-E27CCD8D2AA5}" dt="2024-01-12T18:47:07.284" v="409" actId="478"/>
          <ac:spMkLst>
            <pc:docMk/>
            <pc:sldMk cId="3233078086" sldId="264"/>
            <ac:spMk id="12" creationId="{E39291CD-550B-93BD-EC51-114A054315BA}"/>
          </ac:spMkLst>
        </pc:spChg>
      </pc:sldChg>
      <pc:sldChg chg="addSp modSp new mod setBg">
        <pc:chgData name="anne sophie bellouin" userId="c37620bee0fec3de" providerId="LiveId" clId="{8C8265B6-8BDF-4C2E-BAB0-E27CCD8D2AA5}" dt="2024-01-12T18:48:14.885" v="426" actId="122"/>
        <pc:sldMkLst>
          <pc:docMk/>
          <pc:sldMk cId="1179811674" sldId="265"/>
        </pc:sldMkLst>
        <pc:spChg chg="mod">
          <ac:chgData name="anne sophie bellouin" userId="c37620bee0fec3de" providerId="LiveId" clId="{8C8265B6-8BDF-4C2E-BAB0-E27CCD8D2AA5}" dt="2024-01-12T18:48:14.885" v="426" actId="122"/>
          <ac:spMkLst>
            <pc:docMk/>
            <pc:sldMk cId="1179811674" sldId="265"/>
            <ac:spMk id="2" creationId="{B12CDD2E-6842-954F-A1EC-F192824A3185}"/>
          </ac:spMkLst>
        </pc:spChg>
        <pc:spChg chg="mod">
          <ac:chgData name="anne sophie bellouin" userId="c37620bee0fec3de" providerId="LiveId" clId="{8C8265B6-8BDF-4C2E-BAB0-E27CCD8D2AA5}" dt="2024-01-12T18:45:49.087" v="398" actId="1076"/>
          <ac:spMkLst>
            <pc:docMk/>
            <pc:sldMk cId="1179811674" sldId="265"/>
            <ac:spMk id="3" creationId="{064087C8-6CDF-854D-D506-FE5FB56C54F0}"/>
          </ac:spMkLst>
        </pc:spChg>
        <pc:spChg chg="add mod">
          <ac:chgData name="anne sophie bellouin" userId="c37620bee0fec3de" providerId="LiveId" clId="{8C8265B6-8BDF-4C2E-BAB0-E27CCD8D2AA5}" dt="2024-01-12T18:47:29.137" v="413" actId="1076"/>
          <ac:spMkLst>
            <pc:docMk/>
            <pc:sldMk cId="1179811674" sldId="265"/>
            <ac:spMk id="5" creationId="{2FD4BA56-C51C-0961-0983-6177671DA1D2}"/>
          </ac:spMkLst>
        </pc:spChg>
        <pc:picChg chg="add mod ord">
          <ac:chgData name="anne sophie bellouin" userId="c37620bee0fec3de" providerId="LiveId" clId="{8C8265B6-8BDF-4C2E-BAB0-E27CCD8D2AA5}" dt="2024-01-12T18:45:41.647" v="397" actId="1076"/>
          <ac:picMkLst>
            <pc:docMk/>
            <pc:sldMk cId="1179811674" sldId="265"/>
            <ac:picMk id="4" creationId="{1BADA91C-97FE-C4C5-2D0E-8EB522C6FEDC}"/>
          </ac:picMkLst>
        </pc:picChg>
      </pc:sldChg>
      <pc:sldChg chg="addSp delSp modSp new mod">
        <pc:chgData name="anne sophie bellouin" userId="c37620bee0fec3de" providerId="LiveId" clId="{8C8265B6-8BDF-4C2E-BAB0-E27CCD8D2AA5}" dt="2024-01-12T18:58:28.825" v="903" actId="1076"/>
        <pc:sldMkLst>
          <pc:docMk/>
          <pc:sldMk cId="1276201690" sldId="266"/>
        </pc:sldMkLst>
        <pc:spChg chg="del">
          <ac:chgData name="anne sophie bellouin" userId="c37620bee0fec3de" providerId="LiveId" clId="{8C8265B6-8BDF-4C2E-BAB0-E27CCD8D2AA5}" dt="2024-01-12T18:49:22.572" v="429"/>
          <ac:spMkLst>
            <pc:docMk/>
            <pc:sldMk cId="1276201690" sldId="266"/>
            <ac:spMk id="2" creationId="{2B427304-C903-C908-E5EC-3E5154A4E3A4}"/>
          </ac:spMkLst>
        </pc:spChg>
        <pc:spChg chg="mod">
          <ac:chgData name="anne sophie bellouin" userId="c37620bee0fec3de" providerId="LiveId" clId="{8C8265B6-8BDF-4C2E-BAB0-E27CCD8D2AA5}" dt="2024-01-12T18:58:24.888" v="902" actId="1076"/>
          <ac:spMkLst>
            <pc:docMk/>
            <pc:sldMk cId="1276201690" sldId="266"/>
            <ac:spMk id="3" creationId="{4280EBBB-1657-AE3E-DB8A-ED42CE7DD42D}"/>
          </ac:spMkLst>
        </pc:spChg>
        <pc:spChg chg="add mod">
          <ac:chgData name="anne sophie bellouin" userId="c37620bee0fec3de" providerId="LiveId" clId="{8C8265B6-8BDF-4C2E-BAB0-E27CCD8D2AA5}" dt="2024-01-12T18:58:21.167" v="901" actId="1076"/>
          <ac:spMkLst>
            <pc:docMk/>
            <pc:sldMk cId="1276201690" sldId="266"/>
            <ac:spMk id="5" creationId="{E9048D90-8043-80C1-2F30-EDD8AD86501D}"/>
          </ac:spMkLst>
        </pc:spChg>
        <pc:spChg chg="add mod">
          <ac:chgData name="anne sophie bellouin" userId="c37620bee0fec3de" providerId="LiveId" clId="{8C8265B6-8BDF-4C2E-BAB0-E27CCD8D2AA5}" dt="2024-01-12T18:58:28.825" v="903" actId="1076"/>
          <ac:spMkLst>
            <pc:docMk/>
            <pc:sldMk cId="1276201690" sldId="266"/>
            <ac:spMk id="6" creationId="{2FBAA2C2-12A3-349E-60E0-4E5742C7BAD9}"/>
          </ac:spMkLst>
        </pc:spChg>
        <pc:picChg chg="add">
          <ac:chgData name="anne sophie bellouin" userId="c37620bee0fec3de" providerId="LiveId" clId="{8C8265B6-8BDF-4C2E-BAB0-E27CCD8D2AA5}" dt="2024-01-12T18:49:13.053" v="428"/>
          <ac:picMkLst>
            <pc:docMk/>
            <pc:sldMk cId="1276201690" sldId="266"/>
            <ac:picMk id="4" creationId="{6D5829DD-CF53-4A48-CA94-BAA37F62202D}"/>
          </ac:picMkLst>
        </pc:picChg>
      </pc:sldChg>
      <pc:sldChg chg="addSp modSp new mod">
        <pc:chgData name="anne sophie bellouin" userId="c37620bee0fec3de" providerId="LiveId" clId="{8C8265B6-8BDF-4C2E-BAB0-E27CCD8D2AA5}" dt="2024-01-13T07:15:16.138" v="1822" actId="1076"/>
        <pc:sldMkLst>
          <pc:docMk/>
          <pc:sldMk cId="3840093504" sldId="267"/>
        </pc:sldMkLst>
        <pc:spChg chg="add mod">
          <ac:chgData name="anne sophie bellouin" userId="c37620bee0fec3de" providerId="LiveId" clId="{8C8265B6-8BDF-4C2E-BAB0-E27CCD8D2AA5}" dt="2024-01-13T06:44:30.651" v="1195" actId="115"/>
          <ac:spMkLst>
            <pc:docMk/>
            <pc:sldMk cId="3840093504" sldId="267"/>
            <ac:spMk id="2" creationId="{C9096B15-8037-A622-7A42-335A6B14B0B2}"/>
          </ac:spMkLst>
        </pc:spChg>
        <pc:spChg chg="add mod">
          <ac:chgData name="anne sophie bellouin" userId="c37620bee0fec3de" providerId="LiveId" clId="{8C8265B6-8BDF-4C2E-BAB0-E27CCD8D2AA5}" dt="2024-01-13T06:44:56.716" v="1203" actId="115"/>
          <ac:spMkLst>
            <pc:docMk/>
            <pc:sldMk cId="3840093504" sldId="267"/>
            <ac:spMk id="3" creationId="{ECC0F2B0-5F43-1974-A937-F81007FCC903}"/>
          </ac:spMkLst>
        </pc:spChg>
        <pc:spChg chg="add mod">
          <ac:chgData name="anne sophie bellouin" userId="c37620bee0fec3de" providerId="LiveId" clId="{8C8265B6-8BDF-4C2E-BAB0-E27CCD8D2AA5}" dt="2024-01-13T06:44:44.712" v="1200" actId="115"/>
          <ac:spMkLst>
            <pc:docMk/>
            <pc:sldMk cId="3840093504" sldId="267"/>
            <ac:spMk id="4" creationId="{B80C8518-41EA-5146-BF7A-B2381E321B6E}"/>
          </ac:spMkLst>
        </pc:spChg>
        <pc:spChg chg="add mod">
          <ac:chgData name="anne sophie bellouin" userId="c37620bee0fec3de" providerId="LiveId" clId="{8C8265B6-8BDF-4C2E-BAB0-E27CCD8D2AA5}" dt="2024-01-12T19:06:13.877" v="958" actId="1076"/>
          <ac:spMkLst>
            <pc:docMk/>
            <pc:sldMk cId="3840093504" sldId="267"/>
            <ac:spMk id="5" creationId="{F3E28B45-FE00-46F2-C93B-E81EA834992F}"/>
          </ac:spMkLst>
        </pc:spChg>
        <pc:spChg chg="add mod">
          <ac:chgData name="anne sophie bellouin" userId="c37620bee0fec3de" providerId="LiveId" clId="{8C8265B6-8BDF-4C2E-BAB0-E27CCD8D2AA5}" dt="2024-01-12T19:06:01.833" v="955" actId="122"/>
          <ac:spMkLst>
            <pc:docMk/>
            <pc:sldMk cId="3840093504" sldId="267"/>
            <ac:spMk id="6" creationId="{C0AD7453-D857-251E-A652-BCB5FD35D223}"/>
          </ac:spMkLst>
        </pc:spChg>
        <pc:spChg chg="add mod">
          <ac:chgData name="anne sophie bellouin" userId="c37620bee0fec3de" providerId="LiveId" clId="{8C8265B6-8BDF-4C2E-BAB0-E27CCD8D2AA5}" dt="2024-01-12T19:06:05.679" v="956" actId="122"/>
          <ac:spMkLst>
            <pc:docMk/>
            <pc:sldMk cId="3840093504" sldId="267"/>
            <ac:spMk id="7" creationId="{3960FC5A-1FB4-B306-F3D5-94BDF3254B94}"/>
          </ac:spMkLst>
        </pc:spChg>
        <pc:spChg chg="add mod">
          <ac:chgData name="anne sophie bellouin" userId="c37620bee0fec3de" providerId="LiveId" clId="{8C8265B6-8BDF-4C2E-BAB0-E27CCD8D2AA5}" dt="2024-01-12T19:06:51.546" v="963" actId="13822"/>
          <ac:spMkLst>
            <pc:docMk/>
            <pc:sldMk cId="3840093504" sldId="267"/>
            <ac:spMk id="8" creationId="{67810FEB-606B-268D-2ADE-3CC1D59ED074}"/>
          </ac:spMkLst>
        </pc:spChg>
        <pc:spChg chg="add mod">
          <ac:chgData name="anne sophie bellouin" userId="c37620bee0fec3de" providerId="LiveId" clId="{8C8265B6-8BDF-4C2E-BAB0-E27CCD8D2AA5}" dt="2024-01-13T06:31:53.011" v="981" actId="1076"/>
          <ac:spMkLst>
            <pc:docMk/>
            <pc:sldMk cId="3840093504" sldId="267"/>
            <ac:spMk id="10" creationId="{BBB7F5F7-CAB2-3AF3-67DA-E7CD0476EF5E}"/>
          </ac:spMkLst>
        </pc:spChg>
        <pc:spChg chg="add mod">
          <ac:chgData name="anne sophie bellouin" userId="c37620bee0fec3de" providerId="LiveId" clId="{8C8265B6-8BDF-4C2E-BAB0-E27CCD8D2AA5}" dt="2024-01-13T07:15:16.138" v="1822" actId="1076"/>
          <ac:spMkLst>
            <pc:docMk/>
            <pc:sldMk cId="3840093504" sldId="267"/>
            <ac:spMk id="11" creationId="{65E3599C-628C-DA17-5F5D-431690AAD069}"/>
          </ac:spMkLst>
        </pc:spChg>
        <pc:spChg chg="add mod">
          <ac:chgData name="anne sophie bellouin" userId="c37620bee0fec3de" providerId="LiveId" clId="{8C8265B6-8BDF-4C2E-BAB0-E27CCD8D2AA5}" dt="2024-01-13T07:14:56.317" v="1817" actId="207"/>
          <ac:spMkLst>
            <pc:docMk/>
            <pc:sldMk cId="3840093504" sldId="267"/>
            <ac:spMk id="12" creationId="{B7A7562E-8FD4-D058-C1F5-09B5229E33EF}"/>
          </ac:spMkLst>
        </pc:spChg>
        <pc:spChg chg="add mod">
          <ac:chgData name="anne sophie bellouin" userId="c37620bee0fec3de" providerId="LiveId" clId="{8C8265B6-8BDF-4C2E-BAB0-E27CCD8D2AA5}" dt="2024-01-13T06:43:43.809" v="1186" actId="1076"/>
          <ac:spMkLst>
            <pc:docMk/>
            <pc:sldMk cId="3840093504" sldId="267"/>
            <ac:spMk id="13" creationId="{101FB508-B417-240B-BC29-F43F5528D600}"/>
          </ac:spMkLst>
        </pc:spChg>
        <pc:picChg chg="add mod">
          <ac:chgData name="anne sophie bellouin" userId="c37620bee0fec3de" providerId="LiveId" clId="{8C8265B6-8BDF-4C2E-BAB0-E27CCD8D2AA5}" dt="2024-01-13T06:43:39.999" v="1185" actId="1076"/>
          <ac:picMkLst>
            <pc:docMk/>
            <pc:sldMk cId="3840093504" sldId="267"/>
            <ac:picMk id="9" creationId="{57C20504-1D18-033A-DB79-D5EA1D2955C4}"/>
          </ac:picMkLst>
        </pc:picChg>
      </pc:sldChg>
      <pc:sldChg chg="addSp modSp new mod ord">
        <pc:chgData name="anne sophie bellouin" userId="c37620bee0fec3de" providerId="LiveId" clId="{8C8265B6-8BDF-4C2E-BAB0-E27CCD8D2AA5}" dt="2024-01-13T07:14:43.174" v="1816" actId="14100"/>
        <pc:sldMkLst>
          <pc:docMk/>
          <pc:sldMk cId="1498579539" sldId="268"/>
        </pc:sldMkLst>
        <pc:spChg chg="add mod">
          <ac:chgData name="anne sophie bellouin" userId="c37620bee0fec3de" providerId="LiveId" clId="{8C8265B6-8BDF-4C2E-BAB0-E27CCD8D2AA5}" dt="2024-01-13T07:14:43.174" v="1816" actId="14100"/>
          <ac:spMkLst>
            <pc:docMk/>
            <pc:sldMk cId="1498579539" sldId="268"/>
            <ac:spMk id="2" creationId="{8A6C39A0-4CA0-9DE7-F5FF-8E4BA2AE2DB1}"/>
          </ac:spMkLst>
        </pc:spChg>
        <pc:spChg chg="add mod">
          <ac:chgData name="anne sophie bellouin" userId="c37620bee0fec3de" providerId="LiveId" clId="{8C8265B6-8BDF-4C2E-BAB0-E27CCD8D2AA5}" dt="2024-01-13T06:51:48.706" v="1510" actId="1076"/>
          <ac:spMkLst>
            <pc:docMk/>
            <pc:sldMk cId="1498579539" sldId="268"/>
            <ac:spMk id="3" creationId="{B97620EE-D925-520E-E07C-5A6C33903619}"/>
          </ac:spMkLst>
        </pc:spChg>
      </pc:sldChg>
      <pc:sldChg chg="addSp modSp new mod">
        <pc:chgData name="anne sophie bellouin" userId="c37620bee0fec3de" providerId="LiveId" clId="{8C8265B6-8BDF-4C2E-BAB0-E27CCD8D2AA5}" dt="2024-01-13T07:09:34.853" v="1799" actId="1076"/>
        <pc:sldMkLst>
          <pc:docMk/>
          <pc:sldMk cId="3967809578" sldId="269"/>
        </pc:sldMkLst>
        <pc:spChg chg="mod">
          <ac:chgData name="anne sophie bellouin" userId="c37620bee0fec3de" providerId="LiveId" clId="{8C8265B6-8BDF-4C2E-BAB0-E27CCD8D2AA5}" dt="2024-01-13T07:09:34.853" v="1799" actId="1076"/>
          <ac:spMkLst>
            <pc:docMk/>
            <pc:sldMk cId="3967809578" sldId="269"/>
            <ac:spMk id="2" creationId="{2EC76CCA-8FF9-3A86-8AEA-23121F7C7B44}"/>
          </ac:spMkLst>
        </pc:spChg>
        <pc:spChg chg="mod">
          <ac:chgData name="anne sophie bellouin" userId="c37620bee0fec3de" providerId="LiveId" clId="{8C8265B6-8BDF-4C2E-BAB0-E27CCD8D2AA5}" dt="2024-01-13T07:09:14.469" v="1796" actId="207"/>
          <ac:spMkLst>
            <pc:docMk/>
            <pc:sldMk cId="3967809578" sldId="269"/>
            <ac:spMk id="3" creationId="{60DBA876-8919-BE98-2D3C-4963099EDCAF}"/>
          </ac:spMkLst>
        </pc:spChg>
        <pc:picChg chg="add mod">
          <ac:chgData name="anne sophie bellouin" userId="c37620bee0fec3de" providerId="LiveId" clId="{8C8265B6-8BDF-4C2E-BAB0-E27CCD8D2AA5}" dt="2024-01-13T07:08:51.608" v="1792" actId="1076"/>
          <ac:picMkLst>
            <pc:docMk/>
            <pc:sldMk cId="3967809578" sldId="269"/>
            <ac:picMk id="8" creationId="{0C93137C-0CA1-8041-CB7B-3A85E6356227}"/>
          </ac:picMkLst>
        </pc:picChg>
        <pc:picChg chg="add mod">
          <ac:chgData name="anne sophie bellouin" userId="c37620bee0fec3de" providerId="LiveId" clId="{8C8265B6-8BDF-4C2E-BAB0-E27CCD8D2AA5}" dt="2024-01-13T07:09:01.583" v="1793" actId="1076"/>
          <ac:picMkLst>
            <pc:docMk/>
            <pc:sldMk cId="3967809578" sldId="269"/>
            <ac:picMk id="10" creationId="{5C9390F0-84F5-4CA7-526D-07029924A525}"/>
          </ac:picMkLst>
        </pc:picChg>
      </pc:sldChg>
      <pc:sldChg chg="delSp modSp add mod">
        <pc:chgData name="anne sophie bellouin" userId="c37620bee0fec3de" providerId="LiveId" clId="{8C8265B6-8BDF-4C2E-BAB0-E27CCD8D2AA5}" dt="2024-01-13T07:11:19.725" v="1807" actId="478"/>
        <pc:sldMkLst>
          <pc:docMk/>
          <pc:sldMk cId="3137046704" sldId="270"/>
        </pc:sldMkLst>
        <pc:spChg chg="del mod">
          <ac:chgData name="anne sophie bellouin" userId="c37620bee0fec3de" providerId="LiveId" clId="{8C8265B6-8BDF-4C2E-BAB0-E27CCD8D2AA5}" dt="2024-01-13T07:11:19.725" v="1807" actId="478"/>
          <ac:spMkLst>
            <pc:docMk/>
            <pc:sldMk cId="3137046704" sldId="270"/>
            <ac:spMk id="10" creationId="{4BD0930D-BACE-0480-B004-963813F281F0}"/>
          </ac:spMkLst>
        </pc:spChg>
        <pc:spChg chg="del">
          <ac:chgData name="anne sophie bellouin" userId="c37620bee0fec3de" providerId="LiveId" clId="{8C8265B6-8BDF-4C2E-BAB0-E27CCD8D2AA5}" dt="2024-01-13T07:11:17.310" v="1805" actId="478"/>
          <ac:spMkLst>
            <pc:docMk/>
            <pc:sldMk cId="3137046704" sldId="270"/>
            <ac:spMk id="12" creationId="{E39291CD-550B-93BD-EC51-114A054315BA}"/>
          </ac:spMkLst>
        </pc:spChg>
      </pc:sldChg>
      <pc:sldChg chg="delSp add mod">
        <pc:chgData name="anne sophie bellouin" userId="c37620bee0fec3de" providerId="LiveId" clId="{8C8265B6-8BDF-4C2E-BAB0-E27CCD8D2AA5}" dt="2024-01-13T07:13:41.629" v="1815" actId="478"/>
        <pc:sldMkLst>
          <pc:docMk/>
          <pc:sldMk cId="185413691" sldId="271"/>
        </pc:sldMkLst>
        <pc:spChg chg="del">
          <ac:chgData name="anne sophie bellouin" userId="c37620bee0fec3de" providerId="LiveId" clId="{8C8265B6-8BDF-4C2E-BAB0-E27CCD8D2AA5}" dt="2024-01-13T07:13:40.114" v="1814" actId="478"/>
          <ac:spMkLst>
            <pc:docMk/>
            <pc:sldMk cId="185413691" sldId="271"/>
            <ac:spMk id="6" creationId="{44FD9DE1-5431-E583-3D87-65259CE96B2A}"/>
          </ac:spMkLst>
        </pc:spChg>
        <pc:spChg chg="del">
          <ac:chgData name="anne sophie bellouin" userId="c37620bee0fec3de" providerId="LiveId" clId="{8C8265B6-8BDF-4C2E-BAB0-E27CCD8D2AA5}" dt="2024-01-13T07:13:41.629" v="1815" actId="478"/>
          <ac:spMkLst>
            <pc:docMk/>
            <pc:sldMk cId="185413691" sldId="271"/>
            <ac:spMk id="8" creationId="{29FD93CD-9CA9-915A-1ECC-C1422AF96CA9}"/>
          </ac:spMkLst>
        </pc:spChg>
      </pc:sldChg>
      <pc:sldChg chg="add del">
        <pc:chgData name="anne sophie bellouin" userId="c37620bee0fec3de" providerId="LiveId" clId="{8C8265B6-8BDF-4C2E-BAB0-E27CCD8D2AA5}" dt="2024-01-13T07:11:35.500" v="1808" actId="47"/>
        <pc:sldMkLst>
          <pc:docMk/>
          <pc:sldMk cId="3669244788" sldId="271"/>
        </pc:sldMkLst>
      </pc:sldChg>
      <pc:sldChg chg="add">
        <pc:chgData name="anne sophie bellouin" userId="c37620bee0fec3de" providerId="LiveId" clId="{8C8265B6-8BDF-4C2E-BAB0-E27CCD8D2AA5}" dt="2024-01-13T07:13:31.481" v="1810" actId="2890"/>
        <pc:sldMkLst>
          <pc:docMk/>
          <pc:sldMk cId="687128052" sldId="272"/>
        </pc:sldMkLst>
      </pc:sldChg>
    </pc:docChg>
  </pc:docChgLst>
  <pc:docChgLst>
    <pc:chgData name="anne sophie bellouin" userId="c37620bee0fec3de" providerId="LiveId" clId="{645B4B4F-4BA5-4229-99C1-5DB9E5E90267}"/>
    <pc:docChg chg="custSel modSld">
      <pc:chgData name="anne sophie bellouin" userId="c37620bee0fec3de" providerId="LiveId" clId="{645B4B4F-4BA5-4229-99C1-5DB9E5E90267}" dt="2024-02-13T09:24:36.531" v="15" actId="20577"/>
      <pc:docMkLst>
        <pc:docMk/>
      </pc:docMkLst>
      <pc:sldChg chg="modSp mod">
        <pc:chgData name="anne sophie bellouin" userId="c37620bee0fec3de" providerId="LiveId" clId="{645B4B4F-4BA5-4229-99C1-5DB9E5E90267}" dt="2024-02-13T09:24:36.531" v="15" actId="20577"/>
        <pc:sldMkLst>
          <pc:docMk/>
          <pc:sldMk cId="1279208950" sldId="258"/>
        </pc:sldMkLst>
        <pc:spChg chg="mod">
          <ac:chgData name="anne sophie bellouin" userId="c37620bee0fec3de" providerId="LiveId" clId="{645B4B4F-4BA5-4229-99C1-5DB9E5E90267}" dt="2024-02-13T09:24:36.531" v="15" actId="20577"/>
          <ac:spMkLst>
            <pc:docMk/>
            <pc:sldMk cId="1279208950" sldId="258"/>
            <ac:spMk id="2" creationId="{533E75EB-D8F2-2234-3F0B-CAFAC037D88D}"/>
          </ac:spMkLst>
        </pc:spChg>
      </pc:sldChg>
      <pc:sldChg chg="modSp mod">
        <pc:chgData name="anne sophie bellouin" userId="c37620bee0fec3de" providerId="LiveId" clId="{645B4B4F-4BA5-4229-99C1-5DB9E5E90267}" dt="2024-02-13T08:54:21.836" v="3" actId="20577"/>
        <pc:sldMkLst>
          <pc:docMk/>
          <pc:sldMk cId="1483565345" sldId="259"/>
        </pc:sldMkLst>
        <pc:spChg chg="mod">
          <ac:chgData name="anne sophie bellouin" userId="c37620bee0fec3de" providerId="LiveId" clId="{645B4B4F-4BA5-4229-99C1-5DB9E5E90267}" dt="2024-02-13T08:54:21.836" v="3" actId="20577"/>
          <ac:spMkLst>
            <pc:docMk/>
            <pc:sldMk cId="1483565345" sldId="259"/>
            <ac:spMk id="3" creationId="{E15C8EE1-4184-9A6A-E946-DF60B403868F}"/>
          </ac:spMkLst>
        </pc:spChg>
      </pc:sldChg>
      <pc:sldChg chg="modSp mod">
        <pc:chgData name="anne sophie bellouin" userId="c37620bee0fec3de" providerId="LiveId" clId="{645B4B4F-4BA5-4229-99C1-5DB9E5E90267}" dt="2024-02-13T08:55:13.970" v="11" actId="313"/>
        <pc:sldMkLst>
          <pc:docMk/>
          <pc:sldMk cId="3753315943" sldId="262"/>
        </pc:sldMkLst>
        <pc:spChg chg="mod">
          <ac:chgData name="anne sophie bellouin" userId="c37620bee0fec3de" providerId="LiveId" clId="{645B4B4F-4BA5-4229-99C1-5DB9E5E90267}" dt="2024-02-13T08:55:13.970" v="11" actId="313"/>
          <ac:spMkLst>
            <pc:docMk/>
            <pc:sldMk cId="3753315943" sldId="262"/>
            <ac:spMk id="4" creationId="{B101F91B-D1B3-943C-F326-892BD340F227}"/>
          </ac:spMkLst>
        </pc:spChg>
      </pc:sldChg>
      <pc:sldChg chg="modSp mod">
        <pc:chgData name="anne sophie bellouin" userId="c37620bee0fec3de" providerId="LiveId" clId="{645B4B4F-4BA5-4229-99C1-5DB9E5E90267}" dt="2024-02-13T08:56:55.874" v="14" actId="114"/>
        <pc:sldMkLst>
          <pc:docMk/>
          <pc:sldMk cId="1276201690" sldId="266"/>
        </pc:sldMkLst>
        <pc:spChg chg="mod">
          <ac:chgData name="anne sophie bellouin" userId="c37620bee0fec3de" providerId="LiveId" clId="{645B4B4F-4BA5-4229-99C1-5DB9E5E90267}" dt="2024-02-13T08:56:55.874" v="14" actId="114"/>
          <ac:spMkLst>
            <pc:docMk/>
            <pc:sldMk cId="1276201690" sldId="266"/>
            <ac:spMk id="5" creationId="{E9048D90-8043-80C1-2F30-EDD8AD86501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2556DD-F540-4B7B-ACF7-6CDE3802E44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9366BFE-1222-460F-8228-9BA4AA06C72B}">
      <dgm:prSet phldrT="[Texte]"/>
      <dgm:spPr/>
      <dgm:t>
        <a:bodyPr/>
        <a:lstStyle/>
        <a:p>
          <a:r>
            <a:rPr lang="fr-FR" dirty="0"/>
            <a:t>Neuropsy adultes</a:t>
          </a:r>
        </a:p>
        <a:p>
          <a:r>
            <a:rPr lang="fr-FR" dirty="0"/>
            <a:t>cérébrolésés</a:t>
          </a:r>
        </a:p>
      </dgm:t>
    </dgm:pt>
    <dgm:pt modelId="{1D1117D8-CA40-4EAE-BA42-F2EDB0637AC9}" type="parTrans" cxnId="{8245BF1E-763A-4EB5-9B3F-BD73B5E3A18E}">
      <dgm:prSet/>
      <dgm:spPr/>
      <dgm:t>
        <a:bodyPr/>
        <a:lstStyle/>
        <a:p>
          <a:endParaRPr lang="fr-FR"/>
        </a:p>
      </dgm:t>
    </dgm:pt>
    <dgm:pt modelId="{64E9EEFD-3178-4E6B-9651-7E482D937519}" type="sibTrans" cxnId="{8245BF1E-763A-4EB5-9B3F-BD73B5E3A18E}">
      <dgm:prSet/>
      <dgm:spPr/>
      <dgm:t>
        <a:bodyPr/>
        <a:lstStyle/>
        <a:p>
          <a:endParaRPr lang="fr-FR"/>
        </a:p>
      </dgm:t>
    </dgm:pt>
    <dgm:pt modelId="{00DFE6F2-D168-4638-B41B-01CBBFE5B3A2}">
      <dgm:prSet phldrT="[Texte]"/>
      <dgm:spPr/>
      <dgm:t>
        <a:bodyPr/>
        <a:lstStyle/>
        <a:p>
          <a:r>
            <a:rPr lang="fr-FR" dirty="0"/>
            <a:t>Neuropsy enfants cérébrolésés</a:t>
          </a:r>
        </a:p>
      </dgm:t>
    </dgm:pt>
    <dgm:pt modelId="{5AD358FF-F80C-4D9F-9FC3-E2B121752A4D}" type="parTrans" cxnId="{18937B93-7B39-4B6E-B817-E33670E025A8}">
      <dgm:prSet/>
      <dgm:spPr/>
      <dgm:t>
        <a:bodyPr/>
        <a:lstStyle/>
        <a:p>
          <a:endParaRPr lang="fr-FR"/>
        </a:p>
      </dgm:t>
    </dgm:pt>
    <dgm:pt modelId="{5A2D29AF-82E3-4C83-AC4D-7EB7D6471615}" type="sibTrans" cxnId="{18937B93-7B39-4B6E-B817-E33670E025A8}">
      <dgm:prSet/>
      <dgm:spPr/>
      <dgm:t>
        <a:bodyPr/>
        <a:lstStyle/>
        <a:p>
          <a:endParaRPr lang="fr-FR"/>
        </a:p>
      </dgm:t>
    </dgm:pt>
    <dgm:pt modelId="{498CB939-CAA9-47BD-8648-135649DF7768}">
      <dgm:prSet phldrT="[Texte]"/>
      <dgm:spPr/>
      <dgm:t>
        <a:bodyPr/>
        <a:lstStyle/>
        <a:p>
          <a:r>
            <a:rPr lang="fr-FR" dirty="0"/>
            <a:t>Neurodéveloppement</a:t>
          </a:r>
        </a:p>
      </dgm:t>
    </dgm:pt>
    <dgm:pt modelId="{C726908D-FF3F-4CFD-AAD1-33AA0E4284FF}" type="parTrans" cxnId="{C93AF124-C50F-4B84-89AA-5BB6FD9A35D4}">
      <dgm:prSet/>
      <dgm:spPr/>
      <dgm:t>
        <a:bodyPr/>
        <a:lstStyle/>
        <a:p>
          <a:endParaRPr lang="fr-FR"/>
        </a:p>
      </dgm:t>
    </dgm:pt>
    <dgm:pt modelId="{A04804D0-572D-4C0E-BA95-FC0DCF54AF50}" type="sibTrans" cxnId="{C93AF124-C50F-4B84-89AA-5BB6FD9A35D4}">
      <dgm:prSet/>
      <dgm:spPr/>
      <dgm:t>
        <a:bodyPr/>
        <a:lstStyle/>
        <a:p>
          <a:endParaRPr lang="fr-FR"/>
        </a:p>
      </dgm:t>
    </dgm:pt>
    <dgm:pt modelId="{FF495D48-FD7D-4A0E-A028-A8C8A20BF5F3}" type="pres">
      <dgm:prSet presAssocID="{462556DD-F540-4B7B-ACF7-6CDE3802E443}" presName="CompostProcess" presStyleCnt="0">
        <dgm:presLayoutVars>
          <dgm:dir/>
          <dgm:resizeHandles val="exact"/>
        </dgm:presLayoutVars>
      </dgm:prSet>
      <dgm:spPr/>
    </dgm:pt>
    <dgm:pt modelId="{97F6DE80-C21C-481A-9A48-11100EE0C7B8}" type="pres">
      <dgm:prSet presAssocID="{462556DD-F540-4B7B-ACF7-6CDE3802E443}" presName="arrow" presStyleLbl="bgShp" presStyleIdx="0" presStyleCnt="1"/>
      <dgm:spPr/>
    </dgm:pt>
    <dgm:pt modelId="{A54EFF0A-59D9-4080-A2DA-3A57290FC40C}" type="pres">
      <dgm:prSet presAssocID="{462556DD-F540-4B7B-ACF7-6CDE3802E443}" presName="linearProcess" presStyleCnt="0"/>
      <dgm:spPr/>
    </dgm:pt>
    <dgm:pt modelId="{36DBDD08-142A-4E97-BECD-D35A504A2A4F}" type="pres">
      <dgm:prSet presAssocID="{99366BFE-1222-460F-8228-9BA4AA06C72B}" presName="textNode" presStyleLbl="node1" presStyleIdx="0" presStyleCnt="3">
        <dgm:presLayoutVars>
          <dgm:bulletEnabled val="1"/>
        </dgm:presLayoutVars>
      </dgm:prSet>
      <dgm:spPr/>
    </dgm:pt>
    <dgm:pt modelId="{09A6CC34-E2DD-46F3-97BA-4D7EADD0BA34}" type="pres">
      <dgm:prSet presAssocID="{64E9EEFD-3178-4E6B-9651-7E482D937519}" presName="sibTrans" presStyleCnt="0"/>
      <dgm:spPr/>
    </dgm:pt>
    <dgm:pt modelId="{EF0BD373-C2C8-4BC7-B321-961A4ECCA2A9}" type="pres">
      <dgm:prSet presAssocID="{00DFE6F2-D168-4638-B41B-01CBBFE5B3A2}" presName="textNode" presStyleLbl="node1" presStyleIdx="1" presStyleCnt="3">
        <dgm:presLayoutVars>
          <dgm:bulletEnabled val="1"/>
        </dgm:presLayoutVars>
      </dgm:prSet>
      <dgm:spPr/>
    </dgm:pt>
    <dgm:pt modelId="{6FDAB4BE-BFF6-400E-8D0E-721CB9022354}" type="pres">
      <dgm:prSet presAssocID="{5A2D29AF-82E3-4C83-AC4D-7EB7D6471615}" presName="sibTrans" presStyleCnt="0"/>
      <dgm:spPr/>
    </dgm:pt>
    <dgm:pt modelId="{F2BCDE07-E5D9-4095-B0F3-CF66DC3CE82E}" type="pres">
      <dgm:prSet presAssocID="{498CB939-CAA9-47BD-8648-135649DF7768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245BF1E-763A-4EB5-9B3F-BD73B5E3A18E}" srcId="{462556DD-F540-4B7B-ACF7-6CDE3802E443}" destId="{99366BFE-1222-460F-8228-9BA4AA06C72B}" srcOrd="0" destOrd="0" parTransId="{1D1117D8-CA40-4EAE-BA42-F2EDB0637AC9}" sibTransId="{64E9EEFD-3178-4E6B-9651-7E482D937519}"/>
    <dgm:cxn modelId="{C93AF124-C50F-4B84-89AA-5BB6FD9A35D4}" srcId="{462556DD-F540-4B7B-ACF7-6CDE3802E443}" destId="{498CB939-CAA9-47BD-8648-135649DF7768}" srcOrd="2" destOrd="0" parTransId="{C726908D-FF3F-4CFD-AAD1-33AA0E4284FF}" sibTransId="{A04804D0-572D-4C0E-BA95-FC0DCF54AF50}"/>
    <dgm:cxn modelId="{F950B637-E56D-4A53-ADD7-8D0D8BA0DD8A}" type="presOf" srcId="{00DFE6F2-D168-4638-B41B-01CBBFE5B3A2}" destId="{EF0BD373-C2C8-4BC7-B321-961A4ECCA2A9}" srcOrd="0" destOrd="0" presId="urn:microsoft.com/office/officeart/2005/8/layout/hProcess9"/>
    <dgm:cxn modelId="{18937B93-7B39-4B6E-B817-E33670E025A8}" srcId="{462556DD-F540-4B7B-ACF7-6CDE3802E443}" destId="{00DFE6F2-D168-4638-B41B-01CBBFE5B3A2}" srcOrd="1" destOrd="0" parTransId="{5AD358FF-F80C-4D9F-9FC3-E2B121752A4D}" sibTransId="{5A2D29AF-82E3-4C83-AC4D-7EB7D6471615}"/>
    <dgm:cxn modelId="{0C01ACE1-8B99-46BF-A1EC-40E944753A0F}" type="presOf" srcId="{498CB939-CAA9-47BD-8648-135649DF7768}" destId="{F2BCDE07-E5D9-4095-B0F3-CF66DC3CE82E}" srcOrd="0" destOrd="0" presId="urn:microsoft.com/office/officeart/2005/8/layout/hProcess9"/>
    <dgm:cxn modelId="{6245CBE6-BC6F-4576-8A77-DFC0981C662C}" type="presOf" srcId="{462556DD-F540-4B7B-ACF7-6CDE3802E443}" destId="{FF495D48-FD7D-4A0E-A028-A8C8A20BF5F3}" srcOrd="0" destOrd="0" presId="urn:microsoft.com/office/officeart/2005/8/layout/hProcess9"/>
    <dgm:cxn modelId="{F2AEC7F9-CCBD-4F7A-8E55-79CD6E5CB0E4}" type="presOf" srcId="{99366BFE-1222-460F-8228-9BA4AA06C72B}" destId="{36DBDD08-142A-4E97-BECD-D35A504A2A4F}" srcOrd="0" destOrd="0" presId="urn:microsoft.com/office/officeart/2005/8/layout/hProcess9"/>
    <dgm:cxn modelId="{4995770F-1C59-4814-91C5-E79BCBB6348D}" type="presParOf" srcId="{FF495D48-FD7D-4A0E-A028-A8C8A20BF5F3}" destId="{97F6DE80-C21C-481A-9A48-11100EE0C7B8}" srcOrd="0" destOrd="0" presId="urn:microsoft.com/office/officeart/2005/8/layout/hProcess9"/>
    <dgm:cxn modelId="{BC72AC23-E6CE-4BDD-A280-406DD47AFFF9}" type="presParOf" srcId="{FF495D48-FD7D-4A0E-A028-A8C8A20BF5F3}" destId="{A54EFF0A-59D9-4080-A2DA-3A57290FC40C}" srcOrd="1" destOrd="0" presId="urn:microsoft.com/office/officeart/2005/8/layout/hProcess9"/>
    <dgm:cxn modelId="{5EBAAE89-7D94-46EF-AAB9-0346545E6FC8}" type="presParOf" srcId="{A54EFF0A-59D9-4080-A2DA-3A57290FC40C}" destId="{36DBDD08-142A-4E97-BECD-D35A504A2A4F}" srcOrd="0" destOrd="0" presId="urn:microsoft.com/office/officeart/2005/8/layout/hProcess9"/>
    <dgm:cxn modelId="{75112520-990F-42E8-A159-B60C4FCCD075}" type="presParOf" srcId="{A54EFF0A-59D9-4080-A2DA-3A57290FC40C}" destId="{09A6CC34-E2DD-46F3-97BA-4D7EADD0BA34}" srcOrd="1" destOrd="0" presId="urn:microsoft.com/office/officeart/2005/8/layout/hProcess9"/>
    <dgm:cxn modelId="{690F27E9-A54F-452A-AEA2-56B0095C7D6F}" type="presParOf" srcId="{A54EFF0A-59D9-4080-A2DA-3A57290FC40C}" destId="{EF0BD373-C2C8-4BC7-B321-961A4ECCA2A9}" srcOrd="2" destOrd="0" presId="urn:microsoft.com/office/officeart/2005/8/layout/hProcess9"/>
    <dgm:cxn modelId="{BDD0F7BA-B6E8-4AAF-AE1B-C870B6E5BB28}" type="presParOf" srcId="{A54EFF0A-59D9-4080-A2DA-3A57290FC40C}" destId="{6FDAB4BE-BFF6-400E-8D0E-721CB9022354}" srcOrd="3" destOrd="0" presId="urn:microsoft.com/office/officeart/2005/8/layout/hProcess9"/>
    <dgm:cxn modelId="{10E0A9E3-5CBB-4C0F-A943-5CC419EC9FEF}" type="presParOf" srcId="{A54EFF0A-59D9-4080-A2DA-3A57290FC40C}" destId="{F2BCDE07-E5D9-4095-B0F3-CF66DC3CE82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6DE80-C21C-481A-9A48-11100EE0C7B8}">
      <dsp:nvSpPr>
        <dsp:cNvPr id="0" name=""/>
        <dsp:cNvSpPr/>
      </dsp:nvSpPr>
      <dsp:spPr>
        <a:xfrm>
          <a:off x="742949" y="0"/>
          <a:ext cx="8420100" cy="354171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DBDD08-142A-4E97-BECD-D35A504A2A4F}">
      <dsp:nvSpPr>
        <dsp:cNvPr id="0" name=""/>
        <dsp:cNvSpPr/>
      </dsp:nvSpPr>
      <dsp:spPr>
        <a:xfrm>
          <a:off x="120" y="1062513"/>
          <a:ext cx="3140850" cy="14166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Neuropsy adultes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cérébrolésés</a:t>
          </a:r>
        </a:p>
      </dsp:txBody>
      <dsp:txXfrm>
        <a:off x="69277" y="1131670"/>
        <a:ext cx="3002536" cy="1278370"/>
      </dsp:txXfrm>
    </dsp:sp>
    <dsp:sp modelId="{EF0BD373-C2C8-4BC7-B321-961A4ECCA2A9}">
      <dsp:nvSpPr>
        <dsp:cNvPr id="0" name=""/>
        <dsp:cNvSpPr/>
      </dsp:nvSpPr>
      <dsp:spPr>
        <a:xfrm>
          <a:off x="3382574" y="1062513"/>
          <a:ext cx="3140850" cy="14166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Neuropsy enfants cérébrolésés</a:t>
          </a:r>
        </a:p>
      </dsp:txBody>
      <dsp:txXfrm>
        <a:off x="3451731" y="1131670"/>
        <a:ext cx="3002536" cy="1278370"/>
      </dsp:txXfrm>
    </dsp:sp>
    <dsp:sp modelId="{F2BCDE07-E5D9-4095-B0F3-CF66DC3CE82E}">
      <dsp:nvSpPr>
        <dsp:cNvPr id="0" name=""/>
        <dsp:cNvSpPr/>
      </dsp:nvSpPr>
      <dsp:spPr>
        <a:xfrm>
          <a:off x="6765028" y="1062513"/>
          <a:ext cx="3140850" cy="14166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Neurodéveloppement</a:t>
          </a:r>
        </a:p>
      </dsp:txBody>
      <dsp:txXfrm>
        <a:off x="6834185" y="1131670"/>
        <a:ext cx="3002536" cy="1278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63B05-16B1-78D3-E6F8-9D5C76CBFD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EMERGENCE DES FONCTIONS COGNITIVES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E0F4269-2821-C292-A63A-BE2332E51F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Dr Anne Sophie BELLOUIN</a:t>
            </a:r>
          </a:p>
          <a:p>
            <a:r>
              <a:rPr lang="fr-FR" dirty="0"/>
              <a:t>HDJ Galilée Clinique </a:t>
            </a:r>
            <a:r>
              <a:rPr lang="fr-FR" dirty="0" err="1"/>
              <a:t>Breteché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9352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B3F3E-F61D-1C42-C9F5-00FE2804E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EMERGENCES DES NEUROSCIENCES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69E578B-B58E-80AB-F267-C035EF1E1C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481344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èche : bas 4">
            <a:extLst>
              <a:ext uri="{FF2B5EF4-FFF2-40B4-BE49-F238E27FC236}">
                <a16:creationId xmlns:a16="http://schemas.microsoft.com/office/drawing/2014/main" id="{52AD819A-C63D-A68E-E46C-D769CA2563FA}"/>
              </a:ext>
            </a:extLst>
          </p:cNvPr>
          <p:cNvSpPr/>
          <p:nvPr/>
        </p:nvSpPr>
        <p:spPr>
          <a:xfrm>
            <a:off x="7529274" y="2334633"/>
            <a:ext cx="543464" cy="83014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C93F49-6BE3-DFBD-A0AA-DF3C25151EF0}"/>
              </a:ext>
            </a:extLst>
          </p:cNvPr>
          <p:cNvSpPr txBox="1"/>
          <p:nvPr/>
        </p:nvSpPr>
        <p:spPr>
          <a:xfrm>
            <a:off x="7435970" y="1688302"/>
            <a:ext cx="2009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Révolution cognitive</a:t>
            </a:r>
          </a:p>
          <a:p>
            <a:r>
              <a:rPr lang="fr-FR" dirty="0"/>
              <a:t>1950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2612CEF-ECCB-89B4-4BE9-5427A1667CBC}"/>
              </a:ext>
            </a:extLst>
          </p:cNvPr>
          <p:cNvSpPr txBox="1"/>
          <p:nvPr/>
        </p:nvSpPr>
        <p:spPr>
          <a:xfrm>
            <a:off x="981826" y="2641555"/>
            <a:ext cx="2071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Moitié XIXème siècle</a:t>
            </a:r>
          </a:p>
        </p:txBody>
      </p:sp>
      <p:pic>
        <p:nvPicPr>
          <p:cNvPr id="8" name="Image 7" descr="Une image contenant texte, Panneau de signalisation, signe&#10;&#10;Description générée automatiquement">
            <a:extLst>
              <a:ext uri="{FF2B5EF4-FFF2-40B4-BE49-F238E27FC236}">
                <a16:creationId xmlns:a16="http://schemas.microsoft.com/office/drawing/2014/main" id="{C5C09AAF-C49A-108A-911D-1EBC0ACBAA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4415" y="5471956"/>
            <a:ext cx="1259337" cy="94328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08E6399-EB5A-B374-7712-3F063D5A2756}"/>
              </a:ext>
            </a:extLst>
          </p:cNvPr>
          <p:cNvSpPr txBox="1"/>
          <p:nvPr/>
        </p:nvSpPr>
        <p:spPr>
          <a:xfrm>
            <a:off x="3640346" y="5791200"/>
            <a:ext cx="5382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Enfant                   Adulte en miniature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B7CD23D-1AAE-FCC6-2588-4A8C8CCCF6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3133" y="5787311"/>
            <a:ext cx="469443" cy="46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2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4A90CD-5530-BD8F-2866-5281BFFCC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NEURODEVELOPPEMENT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91B15A-7294-1FB0-3D20-CA9A896B2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i="1" dirty="0"/>
              <a:t>Avant 1950</a:t>
            </a:r>
            <a:r>
              <a:rPr lang="fr-FR" dirty="0"/>
              <a:t>: vision localisationniste</a:t>
            </a:r>
          </a:p>
          <a:p>
            <a:r>
              <a:rPr lang="fr-FR" i="1" dirty="0"/>
              <a:t>Après 1950</a:t>
            </a:r>
            <a:r>
              <a:rPr lang="fr-FR" dirty="0"/>
              <a:t>: vision dynamique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1FEB0B-9445-A9F3-B8F2-6640B710FCCE}"/>
              </a:ext>
            </a:extLst>
          </p:cNvPr>
          <p:cNvSpPr txBox="1"/>
          <p:nvPr/>
        </p:nvSpPr>
        <p:spPr>
          <a:xfrm>
            <a:off x="6715664" y="2635370"/>
            <a:ext cx="4702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« REVOLUTION</a:t>
            </a:r>
            <a:r>
              <a:rPr lang="fr-FR" dirty="0"/>
              <a:t> </a:t>
            </a:r>
            <a:r>
              <a:rPr lang="fr-FR" sz="2400" dirty="0"/>
              <a:t>COGNITIVE »</a:t>
            </a:r>
            <a:endParaRPr lang="fr-FR" dirty="0"/>
          </a:p>
        </p:txBody>
      </p:sp>
      <p:sp>
        <p:nvSpPr>
          <p:cNvPr id="5" name="Flèche : courbe vers la gauche 4">
            <a:extLst>
              <a:ext uri="{FF2B5EF4-FFF2-40B4-BE49-F238E27FC236}">
                <a16:creationId xmlns:a16="http://schemas.microsoft.com/office/drawing/2014/main" id="{F5435D1A-554C-C19E-4D2D-656812EC7DE8}"/>
              </a:ext>
            </a:extLst>
          </p:cNvPr>
          <p:cNvSpPr/>
          <p:nvPr/>
        </p:nvSpPr>
        <p:spPr>
          <a:xfrm>
            <a:off x="6029864" y="2475781"/>
            <a:ext cx="500332" cy="77637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7" name="Connecteur : en angle 6">
            <a:extLst>
              <a:ext uri="{FF2B5EF4-FFF2-40B4-BE49-F238E27FC236}">
                <a16:creationId xmlns:a16="http://schemas.microsoft.com/office/drawing/2014/main" id="{8EF0F4DA-5599-46C7-3B3C-FB60FD1831C6}"/>
              </a:ext>
            </a:extLst>
          </p:cNvPr>
          <p:cNvCxnSpPr/>
          <p:nvPr/>
        </p:nvCxnSpPr>
        <p:spPr>
          <a:xfrm rot="16200000" flipH="1">
            <a:off x="3587150" y="3274322"/>
            <a:ext cx="914400" cy="894272"/>
          </a:xfrm>
          <a:prstGeom prst="bentConnector3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296EB250-D04D-CEA9-FCC5-3687497D9E22}"/>
              </a:ext>
            </a:extLst>
          </p:cNvPr>
          <p:cNvSpPr txBox="1"/>
          <p:nvPr/>
        </p:nvSpPr>
        <p:spPr>
          <a:xfrm>
            <a:off x="3763992" y="4125585"/>
            <a:ext cx="8856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92D050"/>
                </a:solidFill>
              </a:rPr>
              <a:t>PROCESSUS</a:t>
            </a:r>
            <a:r>
              <a:rPr lang="fr-FR" sz="2400" dirty="0"/>
              <a:t>: réseaux de neurones dédiés, interconnectés, mouvant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7C72EFA-E96A-5BC2-AEDA-1F4EC16BF5FA}"/>
              </a:ext>
            </a:extLst>
          </p:cNvPr>
          <p:cNvSpPr/>
          <p:nvPr/>
        </p:nvSpPr>
        <p:spPr>
          <a:xfrm>
            <a:off x="2104845" y="5020574"/>
            <a:ext cx="1000664" cy="6124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B44E7B-B681-3FA9-0F6E-FA3E41AE652E}"/>
              </a:ext>
            </a:extLst>
          </p:cNvPr>
          <p:cNvSpPr txBox="1"/>
          <p:nvPr/>
        </p:nvSpPr>
        <p:spPr>
          <a:xfrm>
            <a:off x="3200400" y="4934309"/>
            <a:ext cx="7056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MODÈLES DE </a:t>
            </a:r>
            <a:r>
              <a:rPr lang="fr-FR" sz="2000" dirty="0">
                <a:solidFill>
                  <a:srgbClr val="92D050"/>
                </a:solidFill>
              </a:rPr>
              <a:t>FONCTIONNEMENT COGNITIF</a:t>
            </a:r>
          </a:p>
          <a:p>
            <a:r>
              <a:rPr lang="fr-FR" dirty="0"/>
              <a:t>Avec différentes étapes et différents traitements au sein de chaque fonctions   COHEN 2008</a:t>
            </a:r>
          </a:p>
        </p:txBody>
      </p:sp>
    </p:spTree>
    <p:extLst>
      <p:ext uri="{BB962C8B-B14F-4D97-AF65-F5344CB8AC3E}">
        <p14:creationId xmlns:p14="http://schemas.microsoft.com/office/powerpoint/2010/main" val="2144035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76CCA-8FF9-3A86-8AEA-23121F7C7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56" y="327514"/>
            <a:ext cx="11145328" cy="1478570"/>
          </a:xfrm>
        </p:spPr>
        <p:txBody>
          <a:bodyPr/>
          <a:lstStyle/>
          <a:p>
            <a:r>
              <a:rPr lang="fr-FR" dirty="0"/>
              <a:t>MODELISATION DE LA DYNAMIQUE DEVELOPPEMENTALE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DBA876-8919-BE98-2D3C-4963099ED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406106"/>
            <a:ext cx="9905999" cy="4385095"/>
          </a:xfrm>
        </p:spPr>
        <p:txBody>
          <a:bodyPr/>
          <a:lstStyle/>
          <a:p>
            <a:r>
              <a:rPr lang="fr-FR" dirty="0">
                <a:solidFill>
                  <a:srgbClr val="92D050"/>
                </a:solidFill>
              </a:rPr>
              <a:t>Modèle constructiviste</a:t>
            </a:r>
          </a:p>
          <a:p>
            <a:endParaRPr lang="fr-FR" dirty="0"/>
          </a:p>
          <a:p>
            <a:endParaRPr lang="fr-FR" dirty="0"/>
          </a:p>
          <a:p>
            <a:pPr algn="r"/>
            <a:r>
              <a:rPr lang="fr-FR" dirty="0">
                <a:solidFill>
                  <a:srgbClr val="92D050"/>
                </a:solidFill>
              </a:rPr>
              <a:t>Modèle évolutionniste</a:t>
            </a:r>
          </a:p>
        </p:txBody>
      </p:sp>
      <p:pic>
        <p:nvPicPr>
          <p:cNvPr id="8" name="Image 7" descr="Une image contenant texte, capture d’écran, Police, diagramme&#10;&#10;Description générée automatiquement">
            <a:extLst>
              <a:ext uri="{FF2B5EF4-FFF2-40B4-BE49-F238E27FC236}">
                <a16:creationId xmlns:a16="http://schemas.microsoft.com/office/drawing/2014/main" id="{0C93137C-0CA1-8041-CB7B-3A85E6356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654" y="2074653"/>
            <a:ext cx="3048000" cy="3048000"/>
          </a:xfrm>
          <a:prstGeom prst="rect">
            <a:avLst/>
          </a:prstGeom>
        </p:spPr>
      </p:pic>
      <p:pic>
        <p:nvPicPr>
          <p:cNvPr id="10" name="Image 9" descr="Une image contenant diagramme, texte, Tracé&#10;&#10;Description générée automatiquement">
            <a:extLst>
              <a:ext uri="{FF2B5EF4-FFF2-40B4-BE49-F238E27FC236}">
                <a16:creationId xmlns:a16="http://schemas.microsoft.com/office/drawing/2014/main" id="{5C9390F0-84F5-4CA7-526D-07029924A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924" y="3682221"/>
            <a:ext cx="3729037" cy="288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09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E75EB-D8F2-2234-3F0B-CAFAC037D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700"/>
              <a:t>Emergence </a:t>
            </a:r>
            <a:r>
              <a:rPr lang="fr-FR" sz="2700" dirty="0"/>
              <a:t>des fonctions cognitives</a:t>
            </a:r>
            <a:r>
              <a:rPr lang="fr-FR" dirty="0"/>
              <a:t>:</a:t>
            </a:r>
            <a:br>
              <a:rPr lang="fr-FR" dirty="0"/>
            </a:br>
            <a:r>
              <a:rPr lang="fr-FR" b="1" u="sng" dirty="0"/>
              <a:t>THEORIE DES STADES  </a:t>
            </a:r>
            <a:r>
              <a:rPr lang="fr-FR" dirty="0"/>
              <a:t>( Piaget, Wallon, </a:t>
            </a:r>
            <a:r>
              <a:rPr lang="fr-FR" dirty="0" err="1"/>
              <a:t>Vigotsky</a:t>
            </a:r>
            <a:r>
              <a:rPr lang="fr-FR" dirty="0"/>
              <a:t>,..)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5C8EE1-4184-9A6A-E946-DF60B4038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PIAGET 1966. : Le développement cognitif désigne le processus par lequel un enfant acquiert des connaissances logiques et une compréhension du monde qui l'entoure.</a:t>
            </a:r>
          </a:p>
          <a:p>
            <a:pPr lvl="1"/>
            <a:r>
              <a:rPr lang="fr-FR" u="sng" dirty="0"/>
              <a:t>Le stade sensorimoteur </a:t>
            </a:r>
            <a:r>
              <a:rPr lang="fr-FR" dirty="0"/>
              <a:t>(0 à 2 ans) contrôler ses muscles, ce qui lui permet d'interagir avec le monde</a:t>
            </a:r>
          </a:p>
          <a:p>
            <a:pPr lvl="1"/>
            <a:r>
              <a:rPr lang="fr-FR" u="sng" dirty="0"/>
              <a:t>Le stade </a:t>
            </a:r>
            <a:r>
              <a:rPr lang="fr-FR" u="sng" dirty="0" err="1"/>
              <a:t>pré-opératoire</a:t>
            </a:r>
            <a:r>
              <a:rPr lang="fr-FR" u="sng" dirty="0"/>
              <a:t> </a:t>
            </a:r>
            <a:r>
              <a:rPr lang="fr-FR" dirty="0"/>
              <a:t>(2 à 6 ans) meilleure compréhension du langage et de la pensée symbolique.</a:t>
            </a:r>
          </a:p>
          <a:p>
            <a:pPr lvl="1"/>
            <a:r>
              <a:rPr lang="fr-FR" u="sng" dirty="0"/>
              <a:t>Le stade des opérations concrètes </a:t>
            </a:r>
            <a:r>
              <a:rPr lang="fr-FR" dirty="0"/>
              <a:t>(6 à 11-12 ans) capacité d'un enfant à penser de manière abstraite et à utiliser un raisonnement logique.</a:t>
            </a:r>
          </a:p>
          <a:p>
            <a:pPr lvl="1"/>
            <a:r>
              <a:rPr lang="fr-FR" u="sng" dirty="0"/>
              <a:t>Le stade des opérations formelles </a:t>
            </a:r>
            <a:r>
              <a:rPr lang="fr-FR" dirty="0"/>
              <a:t>(à partir de 12 ans) n enfant a acquis suffisamment de compétences intellectuelles pour réfléchir à des concepts abstraits et raisonner logiquement. </a:t>
            </a:r>
          </a:p>
          <a:p>
            <a:r>
              <a:rPr lang="fr-FR" dirty="0"/>
              <a:t>WALLON: + influence du milieu social</a:t>
            </a:r>
          </a:p>
          <a:p>
            <a:r>
              <a:rPr lang="fr-FR" dirty="0"/>
              <a:t>VIGOTSKY:  + « Zone proximale de développement »</a:t>
            </a:r>
          </a:p>
          <a:p>
            <a:pPr lvl="1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9B174A-8F48-6B8E-F081-57D902467661}"/>
              </a:ext>
            </a:extLst>
          </p:cNvPr>
          <p:cNvSpPr txBox="1"/>
          <p:nvPr/>
        </p:nvSpPr>
        <p:spPr>
          <a:xfrm>
            <a:off x="5641676" y="5943600"/>
            <a:ext cx="5607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i="1" dirty="0">
                <a:solidFill>
                  <a:srgbClr val="92D050"/>
                </a:solidFill>
              </a:rPr>
              <a:t>MODELE</a:t>
            </a:r>
            <a:r>
              <a:rPr lang="fr-FR" i="1" dirty="0">
                <a:solidFill>
                  <a:srgbClr val="92D050"/>
                </a:solidFill>
              </a:rPr>
              <a:t> </a:t>
            </a:r>
            <a:r>
              <a:rPr lang="fr-FR" sz="3200" i="1" dirty="0">
                <a:solidFill>
                  <a:srgbClr val="92D050"/>
                </a:solidFill>
              </a:rPr>
              <a:t>CONSTRUTIVISTE</a:t>
            </a:r>
            <a:endParaRPr lang="fr-FR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208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E75EB-D8F2-2234-3F0B-CAFAC037D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700" dirty="0"/>
              <a:t>Emergences des fonctions cognitives:</a:t>
            </a:r>
            <a:br>
              <a:rPr lang="fr-FR" dirty="0"/>
            </a:br>
            <a:r>
              <a:rPr lang="fr-FR" b="1" u="sng" dirty="0"/>
              <a:t>THEORIE DES vagues  </a:t>
            </a:r>
            <a:r>
              <a:rPr lang="fr-FR" dirty="0"/>
              <a:t>( SIEGLER 2000, MIMEAU 2015)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5C8EE1-4184-9A6A-E946-DF60B4038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6303" y="1861299"/>
            <a:ext cx="9905999" cy="3541714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Toute activité cognitive mobilise simultanément </a:t>
            </a:r>
            <a:r>
              <a:rPr lang="fr-FR" u="sng" dirty="0"/>
              <a:t>plusieurs stratégies</a:t>
            </a:r>
            <a:r>
              <a:rPr lang="fr-FR" dirty="0"/>
              <a:t>, </a:t>
            </a:r>
            <a:r>
              <a:rPr lang="fr-FR" u="sng" dirty="0"/>
              <a:t>plusieurs modes de pensées concurrents et non synchrones </a:t>
            </a:r>
          </a:p>
          <a:p>
            <a:r>
              <a:rPr lang="fr-FR" dirty="0"/>
              <a:t>Permet d’intégrer </a:t>
            </a:r>
            <a:r>
              <a:rPr lang="fr-FR" b="1" dirty="0"/>
              <a:t>des taches complexes </a:t>
            </a:r>
            <a:r>
              <a:rPr lang="fr-FR" dirty="0"/>
              <a:t>nécessitant diverses ressources cognitives ( résolution de problème, raisonnement , mémoire)</a:t>
            </a:r>
          </a:p>
          <a:p>
            <a:r>
              <a:rPr lang="fr-FR" dirty="0"/>
              <a:t>Rend compte des points communs de fonctionnement cognitif à tous les âges de la vie</a:t>
            </a:r>
          </a:p>
          <a:p>
            <a:r>
              <a:rPr lang="fr-FR" dirty="0"/>
              <a:t>Permet d’intégrer le fait qu’une tache donnée peut donner lieu à des stratégies différentes, plus ou moins pertinentes et efficaces, voire changeantes au décours de la réalisation de la tache.</a:t>
            </a:r>
          </a:p>
          <a:p>
            <a:pPr lvl="1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0B3293-6D4D-02B4-7E12-FFDE888A314C}"/>
              </a:ext>
            </a:extLst>
          </p:cNvPr>
          <p:cNvSpPr txBox="1"/>
          <p:nvPr/>
        </p:nvSpPr>
        <p:spPr>
          <a:xfrm>
            <a:off x="5874589" y="5977872"/>
            <a:ext cx="4615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rgbClr val="92D050"/>
                </a:solidFill>
              </a:rPr>
              <a:t>MODELE</a:t>
            </a:r>
            <a:r>
              <a:rPr lang="fr-FR" sz="2800" i="1" dirty="0"/>
              <a:t> </a:t>
            </a:r>
            <a:r>
              <a:rPr lang="fr-FR" sz="2800" i="1" dirty="0">
                <a:solidFill>
                  <a:srgbClr val="92D050"/>
                </a:solidFill>
              </a:rPr>
              <a:t>EVOLUTIONISTE</a:t>
            </a:r>
          </a:p>
        </p:txBody>
      </p:sp>
    </p:spTree>
    <p:extLst>
      <p:ext uri="{BB962C8B-B14F-4D97-AF65-F5344CB8AC3E}">
        <p14:creationId xmlns:p14="http://schemas.microsoft.com/office/powerpoint/2010/main" val="1483565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C75D4-0E6F-D6BE-D424-BF59B149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NEURODEVELOPPEMENT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03303D-C666-CADE-6C3A-F01DCA22F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930310"/>
            <a:ext cx="9905999" cy="3541714"/>
          </a:xfrm>
        </p:spPr>
        <p:txBody>
          <a:bodyPr/>
          <a:lstStyle/>
          <a:p>
            <a:r>
              <a:rPr lang="fr-FR" dirty="0"/>
              <a:t>1980-1990: découvertes des compétences précoces du NN</a:t>
            </a:r>
          </a:p>
          <a:p>
            <a:r>
              <a:rPr lang="fr-FR" dirty="0"/>
              <a:t>2006: «  le bébé nait humain » </a:t>
            </a:r>
            <a:r>
              <a:rPr lang="fr-FR" dirty="0" err="1"/>
              <a:t>Melher</a:t>
            </a:r>
            <a:r>
              <a:rPr lang="fr-FR" dirty="0"/>
              <a:t> et </a:t>
            </a:r>
            <a:r>
              <a:rPr lang="fr-FR" dirty="0" err="1"/>
              <a:t>Dupoux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01F91B-D1B3-943C-F326-892BD340F227}"/>
              </a:ext>
            </a:extLst>
          </p:cNvPr>
          <p:cNvSpPr txBox="1"/>
          <p:nvPr/>
        </p:nvSpPr>
        <p:spPr>
          <a:xfrm>
            <a:off x="923027" y="3129697"/>
            <a:ext cx="91071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Les NN ont un </a:t>
            </a:r>
            <a:r>
              <a:rPr lang="fr-FR" sz="2400" u="sng" dirty="0"/>
              <a:t>grand éventail de capacités</a:t>
            </a:r>
            <a:r>
              <a:rPr lang="fr-FR" sz="2400" dirty="0"/>
              <a:t>, de « </a:t>
            </a:r>
            <a:r>
              <a:rPr lang="fr-FR" sz="2400" b="1" i="1" dirty="0"/>
              <a:t>boites à outils » </a:t>
            </a:r>
            <a:r>
              <a:rPr lang="fr-FR" sz="2400" dirty="0"/>
              <a:t>support de fonctions cognitives, immatures, qui permettent d’emblée des interactions adaptées et fructueuses avec l’environnement et qui initient la construction progressive de la cognition</a:t>
            </a:r>
          </a:p>
        </p:txBody>
      </p:sp>
    </p:spTree>
    <p:extLst>
      <p:ext uri="{BB962C8B-B14F-4D97-AF65-F5344CB8AC3E}">
        <p14:creationId xmlns:p14="http://schemas.microsoft.com/office/powerpoint/2010/main" val="3753315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C75D4-0E6F-D6BE-D424-BF59B149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NEURODEVELOPPEMENT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03303D-C666-CADE-6C3A-F01DCA22F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930310"/>
            <a:ext cx="9905999" cy="3541714"/>
          </a:xfrm>
        </p:spPr>
        <p:txBody>
          <a:bodyPr/>
          <a:lstStyle/>
          <a:p>
            <a:r>
              <a:rPr lang="fr-FR" dirty="0"/>
              <a:t>1980-1990: découvertes des compétences précoces du NN</a:t>
            </a:r>
          </a:p>
          <a:p>
            <a:r>
              <a:rPr lang="fr-FR" dirty="0"/>
              <a:t>2006: «  le bébé nait humain » </a:t>
            </a:r>
            <a:r>
              <a:rPr lang="fr-FR" dirty="0" err="1"/>
              <a:t>Melher</a:t>
            </a:r>
            <a:r>
              <a:rPr lang="fr-FR" dirty="0"/>
              <a:t> et </a:t>
            </a:r>
            <a:r>
              <a:rPr lang="fr-FR" dirty="0" err="1"/>
              <a:t>Dupoux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01F91B-D1B3-943C-F326-892BD340F227}"/>
              </a:ext>
            </a:extLst>
          </p:cNvPr>
          <p:cNvSpPr txBox="1"/>
          <p:nvPr/>
        </p:nvSpPr>
        <p:spPr>
          <a:xfrm>
            <a:off x="897148" y="3129697"/>
            <a:ext cx="91071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Les NN ont un </a:t>
            </a:r>
            <a:r>
              <a:rPr lang="fr-FR" sz="2400" u="sng" dirty="0"/>
              <a:t>grand éventail de capacités</a:t>
            </a:r>
            <a:r>
              <a:rPr lang="fr-FR" sz="2400" dirty="0"/>
              <a:t>, de boites à outils support de fonctions </a:t>
            </a:r>
            <a:r>
              <a:rPr lang="fr-FR" sz="2800" dirty="0"/>
              <a:t>cognitives</a:t>
            </a:r>
            <a:r>
              <a:rPr lang="fr-FR" sz="2400" dirty="0"/>
              <a:t>, immatures, qui permettent d’emblée des interactions adaptées et fructueuses avec l’environnement et qui initient la construction progressive de la cognition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3436E9F-1D80-78A5-169A-A23990112203}"/>
              </a:ext>
            </a:extLst>
          </p:cNvPr>
          <p:cNvSpPr/>
          <p:nvPr/>
        </p:nvSpPr>
        <p:spPr>
          <a:xfrm>
            <a:off x="1831524" y="4844990"/>
            <a:ext cx="2976113" cy="15385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SOCLE UNIVERSEL</a:t>
            </a:r>
          </a:p>
          <a:p>
            <a:pPr algn="ctr"/>
            <a:r>
              <a:rPr lang="fr-FR" dirty="0"/>
              <a:t>Boite à outils précoce</a:t>
            </a:r>
          </a:p>
          <a:p>
            <a:pPr algn="ctr"/>
            <a:r>
              <a:rPr lang="fr-FR" dirty="0"/>
              <a:t>(innée)</a:t>
            </a:r>
          </a:p>
        </p:txBody>
      </p:sp>
    </p:spTree>
    <p:extLst>
      <p:ext uri="{BB962C8B-B14F-4D97-AF65-F5344CB8AC3E}">
        <p14:creationId xmlns:p14="http://schemas.microsoft.com/office/powerpoint/2010/main" val="185413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C75D4-0E6F-D6BE-D424-BF59B149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NEURODEVELOPPEMENT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03303D-C666-CADE-6C3A-F01DCA22F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930310"/>
            <a:ext cx="9905999" cy="3541714"/>
          </a:xfrm>
        </p:spPr>
        <p:txBody>
          <a:bodyPr/>
          <a:lstStyle/>
          <a:p>
            <a:r>
              <a:rPr lang="fr-FR" dirty="0"/>
              <a:t>1980-1990: découvertes des compétences précoces du NN</a:t>
            </a:r>
          </a:p>
          <a:p>
            <a:r>
              <a:rPr lang="fr-FR" dirty="0"/>
              <a:t>2006: «  le bébé nait humain » </a:t>
            </a:r>
            <a:r>
              <a:rPr lang="fr-FR" dirty="0" err="1"/>
              <a:t>Melher</a:t>
            </a:r>
            <a:r>
              <a:rPr lang="fr-FR" dirty="0"/>
              <a:t> et </a:t>
            </a:r>
            <a:r>
              <a:rPr lang="fr-FR" dirty="0" err="1"/>
              <a:t>Dupoux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01F91B-D1B3-943C-F326-892BD340F227}"/>
              </a:ext>
            </a:extLst>
          </p:cNvPr>
          <p:cNvSpPr txBox="1"/>
          <p:nvPr/>
        </p:nvSpPr>
        <p:spPr>
          <a:xfrm>
            <a:off x="897148" y="3129697"/>
            <a:ext cx="91071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Les NN ont un </a:t>
            </a:r>
            <a:r>
              <a:rPr lang="fr-FR" sz="2400" u="sng" dirty="0"/>
              <a:t>grand éventail de capacités</a:t>
            </a:r>
            <a:r>
              <a:rPr lang="fr-FR" sz="2400" dirty="0"/>
              <a:t>, de boites à outils support de fonctions </a:t>
            </a:r>
            <a:r>
              <a:rPr lang="fr-FR" sz="2800" dirty="0"/>
              <a:t>cognitives</a:t>
            </a:r>
            <a:r>
              <a:rPr lang="fr-FR" sz="2400" dirty="0"/>
              <a:t>, immatures, qui permettent d’emblée des interactions adaptées et fructueuses avec l’environnement et qui initient la construction progressive de la cognition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3436E9F-1D80-78A5-169A-A23990112203}"/>
              </a:ext>
            </a:extLst>
          </p:cNvPr>
          <p:cNvSpPr/>
          <p:nvPr/>
        </p:nvSpPr>
        <p:spPr>
          <a:xfrm>
            <a:off x="1831524" y="4844990"/>
            <a:ext cx="2976113" cy="15385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SOCLE UNIVERSEL</a:t>
            </a:r>
          </a:p>
          <a:p>
            <a:pPr algn="ctr"/>
            <a:r>
              <a:rPr lang="fr-FR" dirty="0"/>
              <a:t>Boite à outils précoce</a:t>
            </a:r>
          </a:p>
          <a:p>
            <a:pPr algn="ctr"/>
            <a:r>
              <a:rPr lang="fr-FR" dirty="0"/>
              <a:t>(innée)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4FD9DE1-5431-E583-3D87-65259CE96B2A}"/>
              </a:ext>
            </a:extLst>
          </p:cNvPr>
          <p:cNvSpPr/>
          <p:nvPr/>
        </p:nvSpPr>
        <p:spPr>
          <a:xfrm>
            <a:off x="6262777" y="4844990"/>
            <a:ext cx="3079630" cy="15385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EVOLUTION INDIVIDUELLE</a:t>
            </a:r>
          </a:p>
          <a:p>
            <a:pPr algn="ctr"/>
            <a:r>
              <a:rPr lang="fr-FR" dirty="0"/>
              <a:t>Selon environnement , histoire de l’individu, des expériences personnelles, ..</a:t>
            </a:r>
          </a:p>
        </p:txBody>
      </p:sp>
      <p:sp>
        <p:nvSpPr>
          <p:cNvPr id="8" name="Flèche : double flèche horizontale 7">
            <a:extLst>
              <a:ext uri="{FF2B5EF4-FFF2-40B4-BE49-F238E27FC236}">
                <a16:creationId xmlns:a16="http://schemas.microsoft.com/office/drawing/2014/main" id="{29FD93CD-9CA9-915A-1ECC-C1422AF96CA9}"/>
              </a:ext>
            </a:extLst>
          </p:cNvPr>
          <p:cNvSpPr/>
          <p:nvPr/>
        </p:nvSpPr>
        <p:spPr>
          <a:xfrm>
            <a:off x="5019060" y="5359881"/>
            <a:ext cx="1032294" cy="439948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128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C75D4-0E6F-D6BE-D424-BF59B149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NEURODEVELOPPEMENT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3436E9F-1D80-78A5-169A-A23990112203}"/>
              </a:ext>
            </a:extLst>
          </p:cNvPr>
          <p:cNvSpPr/>
          <p:nvPr/>
        </p:nvSpPr>
        <p:spPr>
          <a:xfrm>
            <a:off x="1831524" y="4844990"/>
            <a:ext cx="2976113" cy="15385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SOCLE UNIVERSEL</a:t>
            </a:r>
          </a:p>
          <a:p>
            <a:pPr algn="ctr"/>
            <a:r>
              <a:rPr lang="fr-FR" dirty="0"/>
              <a:t>Boite à outils précoce</a:t>
            </a:r>
          </a:p>
          <a:p>
            <a:pPr algn="ctr"/>
            <a:r>
              <a:rPr lang="fr-FR" dirty="0"/>
              <a:t>(innée)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4FD9DE1-5431-E583-3D87-65259CE96B2A}"/>
              </a:ext>
            </a:extLst>
          </p:cNvPr>
          <p:cNvSpPr/>
          <p:nvPr/>
        </p:nvSpPr>
        <p:spPr>
          <a:xfrm>
            <a:off x="6262777" y="4844990"/>
            <a:ext cx="3079630" cy="15385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EVOLUTION INDIVIDUELLE</a:t>
            </a:r>
          </a:p>
          <a:p>
            <a:pPr algn="ctr"/>
            <a:r>
              <a:rPr lang="fr-FR" dirty="0"/>
              <a:t>Selon environnement , histoire de l’individu, des expériences personnelles, ..</a:t>
            </a:r>
          </a:p>
        </p:txBody>
      </p:sp>
      <p:sp>
        <p:nvSpPr>
          <p:cNvPr id="8" name="Flèche : double flèche horizontale 7">
            <a:extLst>
              <a:ext uri="{FF2B5EF4-FFF2-40B4-BE49-F238E27FC236}">
                <a16:creationId xmlns:a16="http://schemas.microsoft.com/office/drawing/2014/main" id="{29FD93CD-9CA9-915A-1ECC-C1422AF96CA9}"/>
              </a:ext>
            </a:extLst>
          </p:cNvPr>
          <p:cNvSpPr/>
          <p:nvPr/>
        </p:nvSpPr>
        <p:spPr>
          <a:xfrm>
            <a:off x="5019060" y="5359881"/>
            <a:ext cx="1032294" cy="439948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D0930D-BACE-0480-B004-963813F281F0}"/>
              </a:ext>
            </a:extLst>
          </p:cNvPr>
          <p:cNvSpPr txBox="1"/>
          <p:nvPr/>
        </p:nvSpPr>
        <p:spPr>
          <a:xfrm>
            <a:off x="1928003" y="2413683"/>
            <a:ext cx="3282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APPRENTISSAGES IMPLICITES</a:t>
            </a:r>
          </a:p>
          <a:p>
            <a:r>
              <a:rPr lang="fr-FR" dirty="0"/>
              <a:t>(aptitudes sélectionnées par évolutions)</a:t>
            </a:r>
          </a:p>
        </p:txBody>
      </p:sp>
      <p:sp>
        <p:nvSpPr>
          <p:cNvPr id="12" name="Flèche : haut 11">
            <a:extLst>
              <a:ext uri="{FF2B5EF4-FFF2-40B4-BE49-F238E27FC236}">
                <a16:creationId xmlns:a16="http://schemas.microsoft.com/office/drawing/2014/main" id="{E39291CD-550B-93BD-EC51-114A054315BA}"/>
              </a:ext>
            </a:extLst>
          </p:cNvPr>
          <p:cNvSpPr/>
          <p:nvPr/>
        </p:nvSpPr>
        <p:spPr>
          <a:xfrm>
            <a:off x="2950234" y="3398504"/>
            <a:ext cx="465826" cy="923330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854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C75D4-0E6F-D6BE-D424-BF59B149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NEURODEVELOPPEMENT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3436E9F-1D80-78A5-169A-A23990112203}"/>
              </a:ext>
            </a:extLst>
          </p:cNvPr>
          <p:cNvSpPr/>
          <p:nvPr/>
        </p:nvSpPr>
        <p:spPr>
          <a:xfrm>
            <a:off x="1831524" y="4844990"/>
            <a:ext cx="2976113" cy="15385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SOCLE UNIVERSEL</a:t>
            </a:r>
          </a:p>
          <a:p>
            <a:pPr algn="ctr"/>
            <a:r>
              <a:rPr lang="fr-FR" dirty="0"/>
              <a:t>Boite à outils précoce</a:t>
            </a:r>
          </a:p>
          <a:p>
            <a:pPr algn="ctr"/>
            <a:r>
              <a:rPr lang="fr-FR" dirty="0"/>
              <a:t>(innée)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4FD9DE1-5431-E583-3D87-65259CE96B2A}"/>
              </a:ext>
            </a:extLst>
          </p:cNvPr>
          <p:cNvSpPr/>
          <p:nvPr/>
        </p:nvSpPr>
        <p:spPr>
          <a:xfrm>
            <a:off x="6262777" y="4844990"/>
            <a:ext cx="3079630" cy="15385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EVOLUTION INDIVIDUELLE</a:t>
            </a:r>
          </a:p>
          <a:p>
            <a:pPr algn="ctr"/>
            <a:r>
              <a:rPr lang="fr-FR" dirty="0"/>
              <a:t>Selon environnement , histoire de l’individu, des expériences personnelles, ..</a:t>
            </a:r>
          </a:p>
        </p:txBody>
      </p:sp>
      <p:sp>
        <p:nvSpPr>
          <p:cNvPr id="8" name="Flèche : double flèche horizontale 7">
            <a:extLst>
              <a:ext uri="{FF2B5EF4-FFF2-40B4-BE49-F238E27FC236}">
                <a16:creationId xmlns:a16="http://schemas.microsoft.com/office/drawing/2014/main" id="{29FD93CD-9CA9-915A-1ECC-C1422AF96CA9}"/>
              </a:ext>
            </a:extLst>
          </p:cNvPr>
          <p:cNvSpPr/>
          <p:nvPr/>
        </p:nvSpPr>
        <p:spPr>
          <a:xfrm>
            <a:off x="5019060" y="5359881"/>
            <a:ext cx="1032294" cy="439948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0369AD-68E7-ADF0-162C-D721452D0A07}"/>
              </a:ext>
            </a:extLst>
          </p:cNvPr>
          <p:cNvSpPr txBox="1"/>
          <p:nvPr/>
        </p:nvSpPr>
        <p:spPr>
          <a:xfrm>
            <a:off x="6262777" y="2415396"/>
            <a:ext cx="3536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APPRENTISSAGES EXPLICITES</a:t>
            </a:r>
          </a:p>
          <a:p>
            <a:r>
              <a:rPr lang="fr-FR" dirty="0"/>
              <a:t>( reconfiguration sous contrainte culturelle)</a:t>
            </a:r>
          </a:p>
        </p:txBody>
      </p:sp>
      <p:sp>
        <p:nvSpPr>
          <p:cNvPr id="13" name="Flèche : haut 12">
            <a:extLst>
              <a:ext uri="{FF2B5EF4-FFF2-40B4-BE49-F238E27FC236}">
                <a16:creationId xmlns:a16="http://schemas.microsoft.com/office/drawing/2014/main" id="{FBA3CABE-C10C-2DB8-8202-6F68A5511348}"/>
              </a:ext>
            </a:extLst>
          </p:cNvPr>
          <p:cNvSpPr/>
          <p:nvPr/>
        </p:nvSpPr>
        <p:spPr>
          <a:xfrm>
            <a:off x="7565366" y="3429000"/>
            <a:ext cx="465826" cy="892834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046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C75D4-0E6F-D6BE-D424-BF59B149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NEURODEVELOPPEMENT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4FD9DE1-5431-E583-3D87-65259CE96B2A}"/>
              </a:ext>
            </a:extLst>
          </p:cNvPr>
          <p:cNvSpPr/>
          <p:nvPr/>
        </p:nvSpPr>
        <p:spPr>
          <a:xfrm>
            <a:off x="6262777" y="4844990"/>
            <a:ext cx="3079630" cy="15385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EVOLUTION INDIVIDUELLE</a:t>
            </a:r>
          </a:p>
          <a:p>
            <a:pPr algn="ctr"/>
            <a:r>
              <a:rPr lang="fr-FR" dirty="0"/>
              <a:t>Selon environnement , histoire de l’individu, des expériences personnelles, ..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E0369AD-68E7-ADF0-162C-D721452D0A07}"/>
              </a:ext>
            </a:extLst>
          </p:cNvPr>
          <p:cNvSpPr txBox="1"/>
          <p:nvPr/>
        </p:nvSpPr>
        <p:spPr>
          <a:xfrm>
            <a:off x="6262777" y="2415396"/>
            <a:ext cx="3536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APPRENTISSAGES EXPLICITES</a:t>
            </a:r>
          </a:p>
          <a:p>
            <a:r>
              <a:rPr lang="fr-FR" dirty="0"/>
              <a:t>( reconfiguration sous contrainte culturelle)</a:t>
            </a:r>
          </a:p>
        </p:txBody>
      </p:sp>
      <p:sp>
        <p:nvSpPr>
          <p:cNvPr id="13" name="Flèche : haut 12">
            <a:extLst>
              <a:ext uri="{FF2B5EF4-FFF2-40B4-BE49-F238E27FC236}">
                <a16:creationId xmlns:a16="http://schemas.microsoft.com/office/drawing/2014/main" id="{FBA3CABE-C10C-2DB8-8202-6F68A5511348}"/>
              </a:ext>
            </a:extLst>
          </p:cNvPr>
          <p:cNvSpPr/>
          <p:nvPr/>
        </p:nvSpPr>
        <p:spPr>
          <a:xfrm>
            <a:off x="7565366" y="3429000"/>
            <a:ext cx="465826" cy="892834"/>
          </a:xfrm>
          <a:prstGeom prst="up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397A43-3621-8E41-C70D-102B709149C3}"/>
              </a:ext>
            </a:extLst>
          </p:cNvPr>
          <p:cNvSpPr txBox="1"/>
          <p:nvPr/>
        </p:nvSpPr>
        <p:spPr>
          <a:xfrm>
            <a:off x="8384876" y="3490837"/>
            <a:ext cx="34074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92D050"/>
                </a:solidFill>
              </a:rPr>
              <a:t>«  Recyclage neuronal »</a:t>
            </a:r>
          </a:p>
          <a:p>
            <a:r>
              <a:rPr lang="fr-FR" dirty="0"/>
              <a:t> (DEHAENE 2007,2011)</a:t>
            </a:r>
          </a:p>
        </p:txBody>
      </p:sp>
    </p:spTree>
    <p:extLst>
      <p:ext uri="{BB962C8B-B14F-4D97-AF65-F5344CB8AC3E}">
        <p14:creationId xmlns:p14="http://schemas.microsoft.com/office/powerpoint/2010/main" val="3233078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2CDD2E-6842-954F-A1EC-F192824A3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315" y="4234456"/>
            <a:ext cx="3514597" cy="2243958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APPRENTISSAGES</a:t>
            </a:r>
            <a:br>
              <a:rPr lang="fr-FR" dirty="0"/>
            </a:br>
            <a:r>
              <a:rPr lang="fr-FR" dirty="0"/>
              <a:t>ACADEMIQUES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4087C8-6CDF-854D-D506-FE5FB56C5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9912" y="2343067"/>
            <a:ext cx="7034485" cy="37827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92D050"/>
                </a:solidFill>
              </a:rPr>
              <a:t>PLASTICITÉ CÉRÉBRALE </a:t>
            </a:r>
            <a:r>
              <a:rPr lang="fr-FR" dirty="0"/>
              <a:t>: souplesse de l’organisation neuronale</a:t>
            </a:r>
          </a:p>
          <a:p>
            <a:pPr lvl="1"/>
            <a:r>
              <a:rPr lang="fr-FR" dirty="0"/>
              <a:t>Déploiement de nv interconnexions entre neurones</a:t>
            </a:r>
          </a:p>
          <a:p>
            <a:pPr lvl="1"/>
            <a:r>
              <a:rPr lang="fr-FR" dirty="0"/>
              <a:t>Amélioration de l’efficacité de certaines connexions</a:t>
            </a:r>
          </a:p>
          <a:p>
            <a:pPr lvl="1"/>
            <a:r>
              <a:rPr lang="fr-FR" dirty="0"/>
              <a:t>Délitement et/ou disparition de connexions peu ou pas utilisées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ADA91C-97FE-C4C5-2D0E-8EB522C6F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765" y="225239"/>
            <a:ext cx="6062488" cy="1520903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Flèche : droite rayée 4">
            <a:extLst>
              <a:ext uri="{FF2B5EF4-FFF2-40B4-BE49-F238E27FC236}">
                <a16:creationId xmlns:a16="http://schemas.microsoft.com/office/drawing/2014/main" id="{2FD4BA56-C51C-0961-0983-6177671DA1D2}"/>
              </a:ext>
            </a:extLst>
          </p:cNvPr>
          <p:cNvSpPr/>
          <p:nvPr/>
        </p:nvSpPr>
        <p:spPr>
          <a:xfrm rot="5400000">
            <a:off x="1905124" y="2897771"/>
            <a:ext cx="2527539" cy="1259456"/>
          </a:xfrm>
          <a:prstGeom prst="stripedRightArrow">
            <a:avLst>
              <a:gd name="adj1" fmla="val 50000"/>
              <a:gd name="adj2" fmla="val 6164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811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80EBBB-1657-AE3E-DB8A-ED42CE7DD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3118" y="1326461"/>
            <a:ext cx="9905999" cy="3541714"/>
          </a:xfrm>
        </p:spPr>
        <p:txBody>
          <a:bodyPr/>
          <a:lstStyle/>
          <a:p>
            <a:r>
              <a:rPr lang="fr-FR" b="1" dirty="0"/>
              <a:t>Traiter les stimuli </a:t>
            </a:r>
            <a:r>
              <a:rPr lang="fr-FR" dirty="0"/>
              <a:t>( </a:t>
            </a:r>
            <a:r>
              <a:rPr lang="fr-FR" dirty="0" err="1"/>
              <a:t>ttt</a:t>
            </a:r>
            <a:r>
              <a:rPr lang="fr-FR" dirty="0"/>
              <a:t> afférents = voie d’entrée AV et/ou </a:t>
            </a:r>
            <a:r>
              <a:rPr lang="fr-FR" dirty="0" err="1"/>
              <a:t>VSp</a:t>
            </a:r>
            <a:r>
              <a:rPr lang="fr-FR" dirty="0"/>
              <a:t>)</a:t>
            </a:r>
          </a:p>
          <a:p>
            <a:r>
              <a:rPr lang="fr-FR" b="1" dirty="0"/>
              <a:t>Effectuer un travail conceptuel </a:t>
            </a:r>
            <a:r>
              <a:rPr lang="fr-FR" dirty="0"/>
              <a:t>( mémoriser, faire des liens sémantiques ou analogiques, déduire, comprendre)</a:t>
            </a:r>
          </a:p>
          <a:p>
            <a:r>
              <a:rPr lang="fr-FR" b="1" dirty="0"/>
              <a:t>Donner une réponse </a:t>
            </a:r>
            <a:r>
              <a:rPr lang="fr-FR" dirty="0"/>
              <a:t>orale et/ou écrite (voie efférente = voie de sortie)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9048D90-8043-80C1-2F30-EDD8AD865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808" y="163781"/>
            <a:ext cx="9906000" cy="1477963"/>
          </a:xfrm>
        </p:spPr>
        <p:txBody>
          <a:bodyPr>
            <a:normAutofit/>
          </a:bodyPr>
          <a:lstStyle/>
          <a:p>
            <a:r>
              <a:rPr lang="fr-FR" b="1" i="1" dirty="0">
                <a:solidFill>
                  <a:srgbClr val="92D050"/>
                </a:solidFill>
              </a:rPr>
              <a:t>APPRENTISSAGES ACADEMIQUES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BAA2C2-12A3-349E-60E0-4E5742C7BAD9}"/>
              </a:ext>
            </a:extLst>
          </p:cNvPr>
          <p:cNvSpPr txBox="1"/>
          <p:nvPr/>
        </p:nvSpPr>
        <p:spPr>
          <a:xfrm>
            <a:off x="1191808" y="4083345"/>
            <a:ext cx="98052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Si altération d’une fonction cognitive ( atypie, dysfonctionnement, anomalie, déficit)</a:t>
            </a:r>
          </a:p>
          <a:p>
            <a:r>
              <a:rPr lang="fr-FR" sz="2400" dirty="0"/>
              <a:t>      =&gt;  Gène notable voire handicap dans la vie personnelle + scolaire + sociale de l’enfant</a:t>
            </a:r>
          </a:p>
        </p:txBody>
      </p:sp>
    </p:spTree>
    <p:extLst>
      <p:ext uri="{BB962C8B-B14F-4D97-AF65-F5344CB8AC3E}">
        <p14:creationId xmlns:p14="http://schemas.microsoft.com/office/powerpoint/2010/main" val="1276201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9096B15-8037-A622-7A42-335A6B14B0B2}"/>
              </a:ext>
            </a:extLst>
          </p:cNvPr>
          <p:cNvSpPr/>
          <p:nvPr/>
        </p:nvSpPr>
        <p:spPr>
          <a:xfrm>
            <a:off x="1124929" y="957533"/>
            <a:ext cx="2838090" cy="157863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i="1" u="sng" dirty="0"/>
              <a:t>Equipement cognitif premier</a:t>
            </a:r>
          </a:p>
          <a:p>
            <a:pPr algn="ctr"/>
            <a:r>
              <a:rPr lang="fr-FR" dirty="0"/>
              <a:t>= compétences précoces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CC0F2B0-5F43-1974-A937-F81007FCC903}"/>
              </a:ext>
            </a:extLst>
          </p:cNvPr>
          <p:cNvSpPr/>
          <p:nvPr/>
        </p:nvSpPr>
        <p:spPr>
          <a:xfrm>
            <a:off x="4063041" y="3847382"/>
            <a:ext cx="2777706" cy="194957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i="1" u="sng" dirty="0"/>
              <a:t>Habilités cognitives optimisées</a:t>
            </a:r>
          </a:p>
          <a:p>
            <a:pPr algn="ctr"/>
            <a:r>
              <a:rPr lang="fr-FR" dirty="0"/>
              <a:t>Implicite&gt;explicite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80C8518-41EA-5146-BF7A-B2381E321B6E}"/>
              </a:ext>
            </a:extLst>
          </p:cNvPr>
          <p:cNvSpPr/>
          <p:nvPr/>
        </p:nvSpPr>
        <p:spPr>
          <a:xfrm>
            <a:off x="8405168" y="1930687"/>
            <a:ext cx="2441276" cy="3200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i="1" u="sng" dirty="0"/>
              <a:t>Equipement cognitif secondaire</a:t>
            </a:r>
          </a:p>
          <a:p>
            <a:pPr algn="ctr"/>
            <a:r>
              <a:rPr lang="fr-FR" dirty="0"/>
              <a:t>Explicite&gt;implicite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E28B45-FE00-46F2-C93B-E81EA834992F}"/>
              </a:ext>
            </a:extLst>
          </p:cNvPr>
          <p:cNvSpPr txBox="1"/>
          <p:nvPr/>
        </p:nvSpPr>
        <p:spPr>
          <a:xfrm>
            <a:off x="1483744" y="439946"/>
            <a:ext cx="1949570" cy="370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POTENTIALITES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0AD7453-D857-251E-A652-BCB5FD35D223}"/>
              </a:ext>
            </a:extLst>
          </p:cNvPr>
          <p:cNvSpPr txBox="1"/>
          <p:nvPr/>
        </p:nvSpPr>
        <p:spPr>
          <a:xfrm>
            <a:off x="4209691" y="5969479"/>
            <a:ext cx="2329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CAPACITES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60FC5A-1FB4-B306-F3D5-94BDF3254B94}"/>
              </a:ext>
            </a:extLst>
          </p:cNvPr>
          <p:cNvSpPr txBox="1"/>
          <p:nvPr/>
        </p:nvSpPr>
        <p:spPr>
          <a:xfrm>
            <a:off x="8885208" y="5495026"/>
            <a:ext cx="1975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APPRENTISSAGES</a:t>
            </a:r>
          </a:p>
        </p:txBody>
      </p:sp>
      <p:sp>
        <p:nvSpPr>
          <p:cNvPr id="8" name="Flèche : courbe vers le bas 7">
            <a:extLst>
              <a:ext uri="{FF2B5EF4-FFF2-40B4-BE49-F238E27FC236}">
                <a16:creationId xmlns:a16="http://schemas.microsoft.com/office/drawing/2014/main" id="{67810FEB-606B-268D-2ADE-3CC1D59ED074}"/>
              </a:ext>
            </a:extLst>
          </p:cNvPr>
          <p:cNvSpPr/>
          <p:nvPr/>
        </p:nvSpPr>
        <p:spPr>
          <a:xfrm rot="2945533">
            <a:off x="3740676" y="2415663"/>
            <a:ext cx="2828366" cy="438627"/>
          </a:xfrm>
          <a:prstGeom prst="curved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C20504-1D18-033A-DB79-D5EA1D295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395527">
            <a:off x="4863606" y="-345464"/>
            <a:ext cx="3162799" cy="3463065"/>
          </a:xfrm>
          <a:prstGeom prst="rect">
            <a:avLst/>
          </a:prstGeom>
        </p:spPr>
      </p:pic>
      <p:sp>
        <p:nvSpPr>
          <p:cNvPr id="10" name="Flèche : courbe vers le bas 9">
            <a:extLst>
              <a:ext uri="{FF2B5EF4-FFF2-40B4-BE49-F238E27FC236}">
                <a16:creationId xmlns:a16="http://schemas.microsoft.com/office/drawing/2014/main" id="{BBB7F5F7-CAB2-3AF3-67DA-E7CD0476EF5E}"/>
              </a:ext>
            </a:extLst>
          </p:cNvPr>
          <p:cNvSpPr/>
          <p:nvPr/>
        </p:nvSpPr>
        <p:spPr>
          <a:xfrm rot="19669402">
            <a:off x="6169150" y="2600742"/>
            <a:ext cx="2193517" cy="62426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5E3599C-628C-DA17-5F5D-431690AAD069}"/>
              </a:ext>
            </a:extLst>
          </p:cNvPr>
          <p:cNvSpPr txBox="1"/>
          <p:nvPr/>
        </p:nvSpPr>
        <p:spPr>
          <a:xfrm>
            <a:off x="3151975" y="3288945"/>
            <a:ext cx="2682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ENVIRONNEMENT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7A7562E-8FD4-D058-C1F5-09B5229E33EF}"/>
              </a:ext>
            </a:extLst>
          </p:cNvPr>
          <p:cNvSpPr txBox="1"/>
          <p:nvPr/>
        </p:nvSpPr>
        <p:spPr>
          <a:xfrm>
            <a:off x="5834791" y="2788353"/>
            <a:ext cx="1520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ECOLE</a:t>
            </a:r>
            <a:endParaRPr lang="fr-FR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lèche : courbe vers le bas 12">
            <a:extLst>
              <a:ext uri="{FF2B5EF4-FFF2-40B4-BE49-F238E27FC236}">
                <a16:creationId xmlns:a16="http://schemas.microsoft.com/office/drawing/2014/main" id="{101FB508-B417-240B-BC29-F43F5528D600}"/>
              </a:ext>
            </a:extLst>
          </p:cNvPr>
          <p:cNvSpPr/>
          <p:nvPr/>
        </p:nvSpPr>
        <p:spPr>
          <a:xfrm rot="20745820">
            <a:off x="6649406" y="2136985"/>
            <a:ext cx="1733646" cy="44760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093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A6C39A0-4CA0-9DE7-F5FF-8E4BA2AE2DB1}"/>
              </a:ext>
            </a:extLst>
          </p:cNvPr>
          <p:cNvSpPr txBox="1"/>
          <p:nvPr/>
        </p:nvSpPr>
        <p:spPr>
          <a:xfrm>
            <a:off x="1380226" y="1544128"/>
            <a:ext cx="91008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« Cette nature est bien bizarre, elle commence son ouvrage comme si elle s’était proposé un chef-d’œuvre; puis , crac, par un caprice, un tour d’esprit brusque, elle donne l’entorse à quelque partie »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7620EE-D925-520E-E07C-5A6C33903619}"/>
              </a:ext>
            </a:extLst>
          </p:cNvPr>
          <p:cNvSpPr txBox="1"/>
          <p:nvPr/>
        </p:nvSpPr>
        <p:spPr>
          <a:xfrm>
            <a:off x="6970144" y="4244196"/>
            <a:ext cx="2424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Denis DIDEROT, 1875 </a:t>
            </a:r>
          </a:p>
        </p:txBody>
      </p:sp>
    </p:spTree>
    <p:extLst>
      <p:ext uri="{BB962C8B-B14F-4D97-AF65-F5344CB8AC3E}">
        <p14:creationId xmlns:p14="http://schemas.microsoft.com/office/powerpoint/2010/main" val="14985795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854</TotalTime>
  <Words>828</Words>
  <Application>Microsoft Office PowerPoint</Application>
  <PresentationFormat>Grand écran</PresentationFormat>
  <Paragraphs>106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Arial</vt:lpstr>
      <vt:lpstr>Tw Cen MT</vt:lpstr>
      <vt:lpstr>Circuit</vt:lpstr>
      <vt:lpstr>EMERGENCE DES FONCTIONS COGNITIVES</vt:lpstr>
      <vt:lpstr>EMERGENCES DES NEUROSCIENCES</vt:lpstr>
      <vt:lpstr>NEURODEVELOPPEMENT</vt:lpstr>
      <vt:lpstr>MODELISATION DE LA DYNAMIQUE DEVELOPPEMENTALE</vt:lpstr>
      <vt:lpstr>Emergence des fonctions cognitives: THEORIE DES STADES  ( Piaget, Wallon, Vigotsky,..) </vt:lpstr>
      <vt:lpstr>Emergences des fonctions cognitives: THEORIE DES vagues  ( SIEGLER 2000, MIMEAU 2015) </vt:lpstr>
      <vt:lpstr>NEURODEVELOPPEMENT</vt:lpstr>
      <vt:lpstr>NEURODEVELOPPEMENT</vt:lpstr>
      <vt:lpstr>NEURODEVELOPPEMENT</vt:lpstr>
      <vt:lpstr>NEURODEVELOPPEMENT</vt:lpstr>
      <vt:lpstr>NEURODEVELOPPEMENT</vt:lpstr>
      <vt:lpstr>NEURODEVELOPPEMENT</vt:lpstr>
      <vt:lpstr>APPRENTISSAGES ACADEMIQUES</vt:lpstr>
      <vt:lpstr>APPRENTISSAGES ACADEMIQUES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EMERGENCE DES FONCTIONS COGNITIVES</dc:title>
  <dc:creator>anne sophie bellouin</dc:creator>
  <cp:lastModifiedBy>anne sophie bellouin</cp:lastModifiedBy>
  <cp:revision>1</cp:revision>
  <dcterms:created xsi:type="dcterms:W3CDTF">2024-01-12T08:27:31Z</dcterms:created>
  <dcterms:modified xsi:type="dcterms:W3CDTF">2024-02-13T09:24:38Z</dcterms:modified>
</cp:coreProperties>
</file>