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  <p:sldMasterId id="2147483714" r:id="rId5"/>
  </p:sldMasterIdLst>
  <p:notesMasterIdLst>
    <p:notesMasterId r:id="rId28"/>
  </p:notesMasterIdLst>
  <p:handoutMasterIdLst>
    <p:handoutMasterId r:id="rId29"/>
  </p:handoutMasterIdLst>
  <p:sldIdLst>
    <p:sldId id="670" r:id="rId6"/>
    <p:sldId id="279" r:id="rId7"/>
    <p:sldId id="658" r:id="rId8"/>
    <p:sldId id="280" r:id="rId9"/>
    <p:sldId id="671" r:id="rId10"/>
    <p:sldId id="281" r:id="rId11"/>
    <p:sldId id="663" r:id="rId12"/>
    <p:sldId id="647" r:id="rId13"/>
    <p:sldId id="667" r:id="rId14"/>
    <p:sldId id="644" r:id="rId15"/>
    <p:sldId id="665" r:id="rId16"/>
    <p:sldId id="666" r:id="rId17"/>
    <p:sldId id="648" r:id="rId18"/>
    <p:sldId id="401" r:id="rId19"/>
    <p:sldId id="417" r:id="rId20"/>
    <p:sldId id="649" r:id="rId21"/>
    <p:sldId id="294" r:id="rId22"/>
    <p:sldId id="668" r:id="rId23"/>
    <p:sldId id="654" r:id="rId24"/>
    <p:sldId id="657" r:id="rId25"/>
    <p:sldId id="669" r:id="rId26"/>
    <p:sldId id="295" r:id="rId27"/>
  </p:sldIdLst>
  <p:sldSz cx="12192000" cy="6858000"/>
  <p:notesSz cx="13716000" cy="24384000"/>
  <p:defaultTextStyle>
    <a:defPPr rtl="0">
      <a:defRPr lang="fr-FR"/>
    </a:defPPr>
    <a:lvl1pPr marL="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663ACE3A-6873-D861-6DC3-C7EF7FEB7F2C}" name="Julia Boivin" initials="JB" userId="f50abb94713d036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154CA0-BAA6-48CB-B275-24ECBCA6D7A0}" v="1" dt="2024-11-22T13:44:50.637"/>
    <p1510:client id="{48AF7FA3-438B-457C-86DD-9A973D94A445}" v="8" dt="2024-11-22T13:27:35.719"/>
    <p1510:client id="{5B170FF9-DEEE-431E-ABA3-896F1A643C04}" v="8" dt="2024-11-22T13:02:38.606"/>
    <p1510:client id="{995E626A-B581-4891-ADB0-EF1A8F2877C6}" v="7" dt="2024-11-21T12:17:35.575"/>
    <p1510:client id="{E7D46A4F-2075-4348-B317-010C86A7C4E4}" v="173" dt="2024-11-21T12:15:43.705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09" autoAdjust="0"/>
  </p:normalViewPr>
  <p:slideViewPr>
    <p:cSldViewPr snapToGrid="0" snapToObjects="1">
      <p:cViewPr varScale="1">
        <p:scale>
          <a:sx n="56" d="100"/>
          <a:sy n="56" d="100"/>
        </p:scale>
        <p:origin x="42" y="108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37" d="100"/>
          <a:sy n="37" d="100"/>
        </p:scale>
        <p:origin x="338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Boivin" userId="njEMp9Ox+h1tUxs16TbnNyGL+5XemRz0+4CFz82FVrw=" providerId="None" clId="Web-{CC508407-9B2F-42CB-9BA8-48F5D75FA7FF}"/>
    <pc:docChg chg="addSld delSld modSld">
      <pc:chgData name="Julia Boivin" userId="njEMp9Ox+h1tUxs16TbnNyGL+5XemRz0+4CFz82FVrw=" providerId="None" clId="Web-{CC508407-9B2F-42CB-9BA8-48F5D75FA7FF}" dt="2024-11-14T10:23:38.284" v="62"/>
      <pc:docMkLst>
        <pc:docMk/>
      </pc:docMkLst>
      <pc:sldChg chg="addSp delSp modSp">
        <pc:chgData name="Julia Boivin" userId="njEMp9Ox+h1tUxs16TbnNyGL+5XemRz0+4CFz82FVrw=" providerId="None" clId="Web-{CC508407-9B2F-42CB-9BA8-48F5D75FA7FF}" dt="2024-11-14T10:16:51.788" v="20"/>
        <pc:sldMkLst>
          <pc:docMk/>
          <pc:sldMk cId="3855531800" sldId="279"/>
        </pc:sldMkLst>
        <pc:spChg chg="add mod">
          <ac:chgData name="Julia Boivin" userId="njEMp9Ox+h1tUxs16TbnNyGL+5XemRz0+4CFz82FVrw=" providerId="None" clId="Web-{CC508407-9B2F-42CB-9BA8-48F5D75FA7FF}" dt="2024-11-14T10:16:51.788" v="20"/>
          <ac:spMkLst>
            <pc:docMk/>
            <pc:sldMk cId="3855531800" sldId="279"/>
            <ac:spMk id="4" creationId="{8BCF86ED-272C-9E6B-7562-C83CAEE34602}"/>
          </ac:spMkLst>
        </pc:spChg>
        <pc:picChg chg="add del mod">
          <ac:chgData name="Julia Boivin" userId="njEMp9Ox+h1tUxs16TbnNyGL+5XemRz0+4CFz82FVrw=" providerId="None" clId="Web-{CC508407-9B2F-42CB-9BA8-48F5D75FA7FF}" dt="2024-11-14T10:14:08.986" v="1"/>
          <ac:picMkLst>
            <pc:docMk/>
            <pc:sldMk cId="3855531800" sldId="279"/>
            <ac:picMk id="2" creationId="{E12FA265-7FBC-4877-B8B4-ED4E66F5099A}"/>
          </ac:picMkLst>
        </pc:picChg>
        <pc:picChg chg="add mod">
          <ac:chgData name="Julia Boivin" userId="njEMp9Ox+h1tUxs16TbnNyGL+5XemRz0+4CFz82FVrw=" providerId="None" clId="Web-{CC508407-9B2F-42CB-9BA8-48F5D75FA7FF}" dt="2024-11-14T10:16:21.599" v="16" actId="1076"/>
          <ac:picMkLst>
            <pc:docMk/>
            <pc:sldMk cId="3855531800" sldId="279"/>
            <ac:picMk id="3" creationId="{64792C65-EAF4-9386-0750-238971290CD3}"/>
          </ac:picMkLst>
        </pc:picChg>
      </pc:sldChg>
      <pc:sldChg chg="del">
        <pc:chgData name="Julia Boivin" userId="njEMp9Ox+h1tUxs16TbnNyGL+5XemRz0+4CFz82FVrw=" providerId="None" clId="Web-{CC508407-9B2F-42CB-9BA8-48F5D75FA7FF}" dt="2024-11-14T10:18:00.024" v="21"/>
        <pc:sldMkLst>
          <pc:docMk/>
          <pc:sldMk cId="920758783" sldId="643"/>
        </pc:sldMkLst>
      </pc:sldChg>
      <pc:sldChg chg="addSp delSp modSp add mod modClrScheme addAnim chgLayout">
        <pc:chgData name="Julia Boivin" userId="njEMp9Ox+h1tUxs16TbnNyGL+5XemRz0+4CFz82FVrw=" providerId="None" clId="Web-{CC508407-9B2F-42CB-9BA8-48F5D75FA7FF}" dt="2024-11-14T10:23:38.284" v="62"/>
        <pc:sldMkLst>
          <pc:docMk/>
          <pc:sldMk cId="1530603591" sldId="671"/>
        </pc:sldMkLst>
        <pc:spChg chg="mod ord">
          <ac:chgData name="Julia Boivin" userId="njEMp9Ox+h1tUxs16TbnNyGL+5XemRz0+4CFz82FVrw=" providerId="None" clId="Web-{CC508407-9B2F-42CB-9BA8-48F5D75FA7FF}" dt="2024-11-14T10:18:54.416" v="23"/>
          <ac:spMkLst>
            <pc:docMk/>
            <pc:sldMk cId="1530603591" sldId="671"/>
            <ac:spMk id="2" creationId="{A2ACEC57-EC6E-2FC8-800D-8E57030B6384}"/>
          </ac:spMkLst>
        </pc:spChg>
        <pc:spChg chg="mod ord">
          <ac:chgData name="Julia Boivin" userId="njEMp9Ox+h1tUxs16TbnNyGL+5XemRz0+4CFz82FVrw=" providerId="None" clId="Web-{CC508407-9B2F-42CB-9BA8-48F5D75FA7FF}" dt="2024-11-14T10:20:09.575" v="52" actId="1076"/>
          <ac:spMkLst>
            <pc:docMk/>
            <pc:sldMk cId="1530603591" sldId="671"/>
            <ac:spMk id="4" creationId="{F93AAB83-9263-CDDD-4AC3-ADE5504DF140}"/>
          </ac:spMkLst>
        </pc:spChg>
        <pc:spChg chg="mod">
          <ac:chgData name="Julia Boivin" userId="njEMp9Ox+h1tUxs16TbnNyGL+5XemRz0+4CFz82FVrw=" providerId="None" clId="Web-{CC508407-9B2F-42CB-9BA8-48F5D75FA7FF}" dt="2024-11-14T10:19:36.761" v="31" actId="1076"/>
          <ac:spMkLst>
            <pc:docMk/>
            <pc:sldMk cId="1530603591" sldId="671"/>
            <ac:spMk id="7" creationId="{B638BBA6-AB8E-518A-F813-A7E5A05ACF90}"/>
          </ac:spMkLst>
        </pc:spChg>
        <pc:spChg chg="mod">
          <ac:chgData name="Julia Boivin" userId="njEMp9Ox+h1tUxs16TbnNyGL+5XemRz0+4CFz82FVrw=" providerId="None" clId="Web-{CC508407-9B2F-42CB-9BA8-48F5D75FA7FF}" dt="2024-11-14T10:20:18.106" v="53" actId="1076"/>
          <ac:spMkLst>
            <pc:docMk/>
            <pc:sldMk cId="1530603591" sldId="671"/>
            <ac:spMk id="8" creationId="{3BC72939-B4CF-F1DF-AC3E-18CC6C39A440}"/>
          </ac:spMkLst>
        </pc:spChg>
        <pc:spChg chg="add del mod ord">
          <ac:chgData name="Julia Boivin" userId="njEMp9Ox+h1tUxs16TbnNyGL+5XemRz0+4CFz82FVrw=" providerId="None" clId="Web-{CC508407-9B2F-42CB-9BA8-48F5D75FA7FF}" dt="2024-11-14T10:19:01.166" v="24"/>
          <ac:spMkLst>
            <pc:docMk/>
            <pc:sldMk cId="1530603591" sldId="671"/>
            <ac:spMk id="11" creationId="{528A77A1-4EEB-110D-8132-078B0B46F0D5}"/>
          </ac:spMkLst>
        </pc:spChg>
        <pc:spChg chg="mod ord">
          <ac:chgData name="Julia Boivin" userId="njEMp9Ox+h1tUxs16TbnNyGL+5XemRz0+4CFz82FVrw=" providerId="None" clId="Web-{CC508407-9B2F-42CB-9BA8-48F5D75FA7FF}" dt="2024-11-14T10:18:54.416" v="23"/>
          <ac:spMkLst>
            <pc:docMk/>
            <pc:sldMk cId="1530603591" sldId="671"/>
            <ac:spMk id="12" creationId="{5B1C8315-7C53-9B68-86A4-007084FB02EB}"/>
          </ac:spMkLst>
        </pc:spChg>
        <pc:spChg chg="mod">
          <ac:chgData name="Julia Boivin" userId="njEMp9Ox+h1tUxs16TbnNyGL+5XemRz0+4CFz82FVrw=" providerId="None" clId="Web-{CC508407-9B2F-42CB-9BA8-48F5D75FA7FF}" dt="2024-11-14T10:21:16.123" v="55" actId="1076"/>
          <ac:spMkLst>
            <pc:docMk/>
            <pc:sldMk cId="1530603591" sldId="671"/>
            <ac:spMk id="28" creationId="{00000000-0000-0000-0000-000000000000}"/>
          </ac:spMkLst>
        </pc:spChg>
        <pc:picChg chg="add mod">
          <ac:chgData name="Julia Boivin" userId="njEMp9Ox+h1tUxs16TbnNyGL+5XemRz0+4CFz82FVrw=" providerId="None" clId="Web-{CC508407-9B2F-42CB-9BA8-48F5D75FA7FF}" dt="2024-11-14T10:21:21.499" v="56" actId="1076"/>
          <ac:picMkLst>
            <pc:docMk/>
            <pc:sldMk cId="1530603591" sldId="671"/>
            <ac:picMk id="14" creationId="{96EB75BD-9370-373C-995D-C5453E3F61CA}"/>
          </ac:picMkLst>
        </pc:picChg>
        <pc:picChg chg="add mod">
          <ac:chgData name="Julia Boivin" userId="njEMp9Ox+h1tUxs16TbnNyGL+5XemRz0+4CFz82FVrw=" providerId="None" clId="Web-{CC508407-9B2F-42CB-9BA8-48F5D75FA7FF}" dt="2024-11-14T10:22:22.328" v="60" actId="1076"/>
          <ac:picMkLst>
            <pc:docMk/>
            <pc:sldMk cId="1530603591" sldId="671"/>
            <ac:picMk id="15" creationId="{A82E2253-08F8-1AF6-606D-CDA5AF33F7B2}"/>
          </ac:picMkLst>
        </pc:picChg>
      </pc:sldChg>
      <pc:sldMasterChg chg="addSldLayout">
        <pc:chgData name="Julia Boivin" userId="njEMp9Ox+h1tUxs16TbnNyGL+5XemRz0+4CFz82FVrw=" providerId="None" clId="Web-{CC508407-9B2F-42CB-9BA8-48F5D75FA7FF}" dt="2024-11-14T10:18:09.649" v="22"/>
        <pc:sldMasterMkLst>
          <pc:docMk/>
          <pc:sldMasterMk cId="154833434" sldId="2147483650"/>
        </pc:sldMasterMkLst>
        <pc:sldLayoutChg chg="add">
          <pc:chgData name="Julia Boivin" userId="njEMp9Ox+h1tUxs16TbnNyGL+5XemRz0+4CFz82FVrw=" providerId="None" clId="Web-{CC508407-9B2F-42CB-9BA8-48F5D75FA7FF}" dt="2024-11-14T10:18:09.649" v="22"/>
          <pc:sldLayoutMkLst>
            <pc:docMk/>
            <pc:sldMasterMk cId="154833434" sldId="2147483650"/>
            <pc:sldLayoutMk cId="2827109837" sldId="2147483677"/>
          </pc:sldLayoutMkLst>
        </pc:sldLayoutChg>
      </pc:sldMasterChg>
    </pc:docChg>
  </pc:docChgLst>
  <pc:docChgLst>
    <pc:chgData name="jean-baptiste cuiengnet" userId="pCXb+CtntouuQt9dy2zwIXqqMO7ab71uLWGATKThYPU=" providerId="None" clId="Web-{5B170FF9-DEEE-431E-ABA3-896F1A643C04}"/>
    <pc:docChg chg="modSld">
      <pc:chgData name="jean-baptiste cuiengnet" userId="pCXb+CtntouuQt9dy2zwIXqqMO7ab71uLWGATKThYPU=" providerId="None" clId="Web-{5B170FF9-DEEE-431E-ABA3-896F1A643C04}" dt="2024-11-22T13:02:38.606" v="7" actId="1076"/>
      <pc:docMkLst>
        <pc:docMk/>
      </pc:docMkLst>
      <pc:sldChg chg="modSp addAnim">
        <pc:chgData name="jean-baptiste cuiengnet" userId="pCXb+CtntouuQt9dy2zwIXqqMO7ab71uLWGATKThYPU=" providerId="None" clId="Web-{5B170FF9-DEEE-431E-ABA3-896F1A643C04}" dt="2024-11-22T13:02:38.606" v="7" actId="1076"/>
        <pc:sldMkLst>
          <pc:docMk/>
          <pc:sldMk cId="3855531800" sldId="279"/>
        </pc:sldMkLst>
        <pc:picChg chg="mod">
          <ac:chgData name="jean-baptiste cuiengnet" userId="pCXb+CtntouuQt9dy2zwIXqqMO7ab71uLWGATKThYPU=" providerId="None" clId="Web-{5B170FF9-DEEE-431E-ABA3-896F1A643C04}" dt="2024-11-22T13:02:38.606" v="7" actId="1076"/>
          <ac:picMkLst>
            <pc:docMk/>
            <pc:sldMk cId="3855531800" sldId="279"/>
            <ac:picMk id="6" creationId="{EBB66F54-8304-D0E3-F390-AD79DE6630C0}"/>
          </ac:picMkLst>
        </pc:picChg>
      </pc:sldChg>
      <pc:sldChg chg="modSp">
        <pc:chgData name="jean-baptiste cuiengnet" userId="pCXb+CtntouuQt9dy2zwIXqqMO7ab71uLWGATKThYPU=" providerId="None" clId="Web-{5B170FF9-DEEE-431E-ABA3-896F1A643C04}" dt="2024-11-22T13:01:31.667" v="2" actId="20577"/>
        <pc:sldMkLst>
          <pc:docMk/>
          <pc:sldMk cId="2182430608" sldId="670"/>
        </pc:sldMkLst>
        <pc:spChg chg="mod">
          <ac:chgData name="jean-baptiste cuiengnet" userId="pCXb+CtntouuQt9dy2zwIXqqMO7ab71uLWGATKThYPU=" providerId="None" clId="Web-{5B170FF9-DEEE-431E-ABA3-896F1A643C04}" dt="2024-11-22T13:01:31.667" v="2" actId="20577"/>
          <ac:spMkLst>
            <pc:docMk/>
            <pc:sldMk cId="2182430608" sldId="670"/>
            <ac:spMk id="2" creationId="{516860D9-9D47-C0BB-B2B4-4B6F2B36CFCC}"/>
          </ac:spMkLst>
        </pc:spChg>
      </pc:sldChg>
    </pc:docChg>
  </pc:docChgLst>
  <pc:docChgLst>
    <pc:chgData name="jean-baptiste cuiengnet" userId="pCXb+CtntouuQt9dy2zwIXqqMO7ab71uLWGATKThYPU=" providerId="None" clId="Web-{48AF7FA3-438B-457C-86DD-9A973D94A445}"/>
    <pc:docChg chg="modSld">
      <pc:chgData name="jean-baptiste cuiengnet" userId="pCXb+CtntouuQt9dy2zwIXqqMO7ab71uLWGATKThYPU=" providerId="None" clId="Web-{48AF7FA3-438B-457C-86DD-9A973D94A445}" dt="2024-11-22T13:27:35.719" v="7" actId="14100"/>
      <pc:docMkLst>
        <pc:docMk/>
      </pc:docMkLst>
      <pc:sldChg chg="modSp">
        <pc:chgData name="jean-baptiste cuiengnet" userId="pCXb+CtntouuQt9dy2zwIXqqMO7ab71uLWGATKThYPU=" providerId="None" clId="Web-{48AF7FA3-438B-457C-86DD-9A973D94A445}" dt="2024-11-22T13:26:03.435" v="4" actId="1076"/>
        <pc:sldMkLst>
          <pc:docMk/>
          <pc:sldMk cId="524407170" sldId="663"/>
        </pc:sldMkLst>
        <pc:picChg chg="mod">
          <ac:chgData name="jean-baptiste cuiengnet" userId="pCXb+CtntouuQt9dy2zwIXqqMO7ab71uLWGATKThYPU=" providerId="None" clId="Web-{48AF7FA3-438B-457C-86DD-9A973D94A445}" dt="2024-11-22T13:26:03.435" v="4" actId="1076"/>
          <ac:picMkLst>
            <pc:docMk/>
            <pc:sldMk cId="524407170" sldId="663"/>
            <ac:picMk id="4" creationId="{2764AC71-FF9E-D015-C72A-9D37C6DED514}"/>
          </ac:picMkLst>
        </pc:picChg>
        <pc:picChg chg="mod">
          <ac:chgData name="jean-baptiste cuiengnet" userId="pCXb+CtntouuQt9dy2zwIXqqMO7ab71uLWGATKThYPU=" providerId="None" clId="Web-{48AF7FA3-438B-457C-86DD-9A973D94A445}" dt="2024-11-22T13:25:58.857" v="3" actId="1076"/>
          <ac:picMkLst>
            <pc:docMk/>
            <pc:sldMk cId="524407170" sldId="663"/>
            <ac:picMk id="6" creationId="{1E58CACE-6E10-9C09-EB8F-7AC55FC57696}"/>
          </ac:picMkLst>
        </pc:picChg>
      </pc:sldChg>
      <pc:sldChg chg="modSp">
        <pc:chgData name="jean-baptiste cuiengnet" userId="pCXb+CtntouuQt9dy2zwIXqqMO7ab71uLWGATKThYPU=" providerId="None" clId="Web-{48AF7FA3-438B-457C-86DD-9A973D94A445}" dt="2024-11-22T13:27:35.719" v="7" actId="14100"/>
        <pc:sldMkLst>
          <pc:docMk/>
          <pc:sldMk cId="1530603591" sldId="671"/>
        </pc:sldMkLst>
        <pc:spChg chg="mod">
          <ac:chgData name="jean-baptiste cuiengnet" userId="pCXb+CtntouuQt9dy2zwIXqqMO7ab71uLWGATKThYPU=" providerId="None" clId="Web-{48AF7FA3-438B-457C-86DD-9A973D94A445}" dt="2024-11-22T13:27:29.547" v="6" actId="20577"/>
          <ac:spMkLst>
            <pc:docMk/>
            <pc:sldMk cId="1530603591" sldId="671"/>
            <ac:spMk id="9" creationId="{6ABB624F-CC74-F375-6874-098E56522DAF}"/>
          </ac:spMkLst>
        </pc:spChg>
        <pc:spChg chg="mod">
          <ac:chgData name="jean-baptiste cuiengnet" userId="pCXb+CtntouuQt9dy2zwIXqqMO7ab71uLWGATKThYPU=" providerId="None" clId="Web-{48AF7FA3-438B-457C-86DD-9A973D94A445}" dt="2024-11-22T13:24:41.355" v="1"/>
          <ac:spMkLst>
            <pc:docMk/>
            <pc:sldMk cId="1530603591" sldId="671"/>
            <ac:spMk id="12" creationId="{5B1C8315-7C53-9B68-86A4-007084FB02EB}"/>
          </ac:spMkLst>
        </pc:spChg>
        <pc:spChg chg="mod">
          <ac:chgData name="jean-baptiste cuiengnet" userId="pCXb+CtntouuQt9dy2zwIXqqMO7ab71uLWGATKThYPU=" providerId="None" clId="Web-{48AF7FA3-438B-457C-86DD-9A973D94A445}" dt="2024-11-22T13:27:35.719" v="7" actId="14100"/>
          <ac:spMkLst>
            <pc:docMk/>
            <pc:sldMk cId="1530603591" sldId="671"/>
            <ac:spMk id="36" creationId="{00000000-0000-0000-0000-000000000000}"/>
          </ac:spMkLst>
        </pc:spChg>
      </pc:sldChg>
    </pc:docChg>
  </pc:docChgLst>
  <pc:docChgLst>
    <pc:chgData name="jean-baptiste cuiengnet" userId="pCXb+CtntouuQt9dy2zwIXqqMO7ab71uLWGATKThYPU=" providerId="None" clId="Web-{B0A866BF-952A-4CDE-9B5E-4A138DCDCC09}"/>
    <pc:docChg chg="addSld modSld sldOrd">
      <pc:chgData name="jean-baptiste cuiengnet" userId="pCXb+CtntouuQt9dy2zwIXqqMO7ab71uLWGATKThYPU=" providerId="None" clId="Web-{B0A866BF-952A-4CDE-9B5E-4A138DCDCC09}" dt="2024-11-18T18:12:05.246" v="166"/>
      <pc:docMkLst>
        <pc:docMk/>
      </pc:docMkLst>
      <pc:sldChg chg="addSp modSp">
        <pc:chgData name="jean-baptiste cuiengnet" userId="pCXb+CtntouuQt9dy2zwIXqqMO7ab71uLWGATKThYPU=" providerId="None" clId="Web-{B0A866BF-952A-4CDE-9B5E-4A138DCDCC09}" dt="2024-11-18T17:43:24.658" v="74" actId="1076"/>
        <pc:sldMkLst>
          <pc:docMk/>
          <pc:sldMk cId="979622006" sldId="280"/>
        </pc:sldMkLst>
        <pc:picChg chg="add mod">
          <ac:chgData name="jean-baptiste cuiengnet" userId="pCXb+CtntouuQt9dy2zwIXqqMO7ab71uLWGATKThYPU=" providerId="None" clId="Web-{B0A866BF-952A-4CDE-9B5E-4A138DCDCC09}" dt="2024-11-18T17:42:00.297" v="72" actId="1076"/>
          <ac:picMkLst>
            <pc:docMk/>
            <pc:sldMk cId="979622006" sldId="280"/>
            <ac:picMk id="3" creationId="{10CE3608-C832-0A04-E269-72D584E30613}"/>
          </ac:picMkLst>
        </pc:picChg>
        <pc:picChg chg="add mod">
          <ac:chgData name="jean-baptiste cuiengnet" userId="pCXb+CtntouuQt9dy2zwIXqqMO7ab71uLWGATKThYPU=" providerId="None" clId="Web-{B0A866BF-952A-4CDE-9B5E-4A138DCDCC09}" dt="2024-11-18T17:43:24.658" v="74" actId="1076"/>
          <ac:picMkLst>
            <pc:docMk/>
            <pc:sldMk cId="979622006" sldId="280"/>
            <ac:picMk id="4" creationId="{805D9092-7448-F325-4FA5-48E72AE7296D}"/>
          </ac:picMkLst>
        </pc:picChg>
      </pc:sldChg>
      <pc:sldChg chg="addSp modSp">
        <pc:chgData name="jean-baptiste cuiengnet" userId="pCXb+CtntouuQt9dy2zwIXqqMO7ab71uLWGATKThYPU=" providerId="None" clId="Web-{B0A866BF-952A-4CDE-9B5E-4A138DCDCC09}" dt="2024-11-18T17:54:39.033" v="87" actId="1076"/>
        <pc:sldMkLst>
          <pc:docMk/>
          <pc:sldMk cId="3071455157" sldId="648"/>
        </pc:sldMkLst>
        <pc:spChg chg="mod">
          <ac:chgData name="jean-baptiste cuiengnet" userId="pCXb+CtntouuQt9dy2zwIXqqMO7ab71uLWGATKThYPU=" providerId="None" clId="Web-{B0A866BF-952A-4CDE-9B5E-4A138DCDCC09}" dt="2024-11-18T17:50:14.355" v="77" actId="20577"/>
          <ac:spMkLst>
            <pc:docMk/>
            <pc:sldMk cId="3071455157" sldId="648"/>
            <ac:spMk id="2" creationId="{EB718D8D-7BFA-88D8-2A45-163FB1DA5438}"/>
          </ac:spMkLst>
        </pc:spChg>
        <pc:picChg chg="add mod">
          <ac:chgData name="jean-baptiste cuiengnet" userId="pCXb+CtntouuQt9dy2zwIXqqMO7ab71uLWGATKThYPU=" providerId="None" clId="Web-{B0A866BF-952A-4CDE-9B5E-4A138DCDCC09}" dt="2024-11-18T17:54:36.330" v="86" actId="1076"/>
          <ac:picMkLst>
            <pc:docMk/>
            <pc:sldMk cId="3071455157" sldId="648"/>
            <ac:picMk id="3" creationId="{2F91AC51-7655-FE14-8BB5-B79B7040B383}"/>
          </ac:picMkLst>
        </pc:picChg>
        <pc:picChg chg="add mod">
          <ac:chgData name="jean-baptiste cuiengnet" userId="pCXb+CtntouuQt9dy2zwIXqqMO7ab71uLWGATKThYPU=" providerId="None" clId="Web-{B0A866BF-952A-4CDE-9B5E-4A138DCDCC09}" dt="2024-11-18T17:53:34.532" v="82" actId="1076"/>
          <ac:picMkLst>
            <pc:docMk/>
            <pc:sldMk cId="3071455157" sldId="648"/>
            <ac:picMk id="4" creationId="{2D7D61F3-96D1-3BC3-06B3-51F653808D7F}"/>
          </ac:picMkLst>
        </pc:picChg>
        <pc:picChg chg="add mod">
          <ac:chgData name="jean-baptiste cuiengnet" userId="pCXb+CtntouuQt9dy2zwIXqqMO7ab71uLWGATKThYPU=" providerId="None" clId="Web-{B0A866BF-952A-4CDE-9B5E-4A138DCDCC09}" dt="2024-11-18T17:54:39.033" v="87" actId="1076"/>
          <ac:picMkLst>
            <pc:docMk/>
            <pc:sldMk cId="3071455157" sldId="648"/>
            <ac:picMk id="5" creationId="{F3E3501C-6E75-F22D-6F63-ECBF8F42B0DC}"/>
          </ac:picMkLst>
        </pc:picChg>
      </pc:sldChg>
      <pc:sldChg chg="addSp delSp modSp addAnim">
        <pc:chgData name="jean-baptiste cuiengnet" userId="pCXb+CtntouuQt9dy2zwIXqqMO7ab71uLWGATKThYPU=" providerId="None" clId="Web-{B0A866BF-952A-4CDE-9B5E-4A138DCDCC09}" dt="2024-11-18T18:12:05.246" v="166"/>
        <pc:sldMkLst>
          <pc:docMk/>
          <pc:sldMk cId="3210573058" sldId="669"/>
        </pc:sldMkLst>
        <pc:spChg chg="mod">
          <ac:chgData name="jean-baptiste cuiengnet" userId="pCXb+CtntouuQt9dy2zwIXqqMO7ab71uLWGATKThYPU=" providerId="None" clId="Web-{B0A866BF-952A-4CDE-9B5E-4A138DCDCC09}" dt="2024-11-18T17:55:50.910" v="91" actId="1076"/>
          <ac:spMkLst>
            <pc:docMk/>
            <pc:sldMk cId="3210573058" sldId="669"/>
            <ac:spMk id="2" creationId="{999D8A95-CBB4-49CA-A296-64D70C46A82E}"/>
          </ac:spMkLst>
        </pc:spChg>
        <pc:spChg chg="del mod">
          <ac:chgData name="jean-baptiste cuiengnet" userId="pCXb+CtntouuQt9dy2zwIXqqMO7ab71uLWGATKThYPU=" providerId="None" clId="Web-{B0A866BF-952A-4CDE-9B5E-4A138DCDCC09}" dt="2024-11-18T18:09:07.679" v="152"/>
          <ac:spMkLst>
            <pc:docMk/>
            <pc:sldMk cId="3210573058" sldId="669"/>
            <ac:spMk id="3" creationId="{6D4EA85D-C9EB-4CD5-9C11-B6D235AC7735}"/>
          </ac:spMkLst>
        </pc:spChg>
        <pc:spChg chg="del">
          <ac:chgData name="jean-baptiste cuiengnet" userId="pCXb+CtntouuQt9dy2zwIXqqMO7ab71uLWGATKThYPU=" providerId="None" clId="Web-{B0A866BF-952A-4CDE-9B5E-4A138DCDCC09}" dt="2024-11-18T17:55:43.191" v="90"/>
          <ac:spMkLst>
            <pc:docMk/>
            <pc:sldMk cId="3210573058" sldId="669"/>
            <ac:spMk id="4" creationId="{E4EF3FD7-836A-4B8B-A878-780F811B1524}"/>
          </ac:spMkLst>
        </pc:spChg>
        <pc:spChg chg="add del mod">
          <ac:chgData name="jean-baptiste cuiengnet" userId="pCXb+CtntouuQt9dy2zwIXqqMO7ab71uLWGATKThYPU=" providerId="None" clId="Web-{B0A866BF-952A-4CDE-9B5E-4A138DCDCC09}" dt="2024-11-18T18:00:18.682" v="113"/>
          <ac:spMkLst>
            <pc:docMk/>
            <pc:sldMk cId="3210573058" sldId="669"/>
            <ac:spMk id="6" creationId="{A2CDC6EC-C6FB-F5F5-D9C9-E70D72962A12}"/>
          </ac:spMkLst>
        </pc:spChg>
        <pc:spChg chg="add">
          <ac:chgData name="jean-baptiste cuiengnet" userId="pCXb+CtntouuQt9dy2zwIXqqMO7ab71uLWGATKThYPU=" providerId="None" clId="Web-{B0A866BF-952A-4CDE-9B5E-4A138DCDCC09}" dt="2024-11-18T18:00:20.463" v="114"/>
          <ac:spMkLst>
            <pc:docMk/>
            <pc:sldMk cId="3210573058" sldId="669"/>
            <ac:spMk id="8" creationId="{A2CDC6EC-C6FB-F5F5-D9C9-E70D72962A12}"/>
          </ac:spMkLst>
        </pc:spChg>
        <pc:spChg chg="add mod">
          <ac:chgData name="jean-baptiste cuiengnet" userId="pCXb+CtntouuQt9dy2zwIXqqMO7ab71uLWGATKThYPU=" providerId="None" clId="Web-{B0A866BF-952A-4CDE-9B5E-4A138DCDCC09}" dt="2024-11-18T18:08:52.929" v="151" actId="20577"/>
          <ac:spMkLst>
            <pc:docMk/>
            <pc:sldMk cId="3210573058" sldId="669"/>
            <ac:spMk id="9" creationId="{25F04FA8-DCF2-F504-222E-18375F2D19C8}"/>
          </ac:spMkLst>
        </pc:spChg>
        <pc:spChg chg="add del mod">
          <ac:chgData name="jean-baptiste cuiengnet" userId="pCXb+CtntouuQt9dy2zwIXqqMO7ab71uLWGATKThYPU=" providerId="None" clId="Web-{B0A866BF-952A-4CDE-9B5E-4A138DCDCC09}" dt="2024-11-18T18:09:23.914" v="154"/>
          <ac:spMkLst>
            <pc:docMk/>
            <pc:sldMk cId="3210573058" sldId="669"/>
            <ac:spMk id="11" creationId="{75564E74-1C7D-32CB-E8A0-ED63F9178A77}"/>
          </ac:spMkLst>
        </pc:spChg>
        <pc:spChg chg="add mod">
          <ac:chgData name="jean-baptiste cuiengnet" userId="pCXb+CtntouuQt9dy2zwIXqqMO7ab71uLWGATKThYPU=" providerId="None" clId="Web-{B0A866BF-952A-4CDE-9B5E-4A138DCDCC09}" dt="2024-11-18T18:09:45.805" v="160" actId="20577"/>
          <ac:spMkLst>
            <pc:docMk/>
            <pc:sldMk cId="3210573058" sldId="669"/>
            <ac:spMk id="12" creationId="{49EF5A45-4B0E-FD42-8C12-7462222AB7CC}"/>
          </ac:spMkLst>
        </pc:spChg>
        <pc:picChg chg="add mod">
          <ac:chgData name="jean-baptiste cuiengnet" userId="pCXb+CtntouuQt9dy2zwIXqqMO7ab71uLWGATKThYPU=" providerId="None" clId="Web-{B0A866BF-952A-4CDE-9B5E-4A138DCDCC09}" dt="2024-11-18T18:00:26.651" v="115" actId="1076"/>
          <ac:picMkLst>
            <pc:docMk/>
            <pc:sldMk cId="3210573058" sldId="669"/>
            <ac:picMk id="7" creationId="{554B00E6-396C-EAF4-F5C2-D20CCCAF1F4B}"/>
          </ac:picMkLst>
        </pc:picChg>
        <pc:picChg chg="add mod">
          <ac:chgData name="jean-baptiste cuiengnet" userId="pCXb+CtntouuQt9dy2zwIXqqMO7ab71uLWGATKThYPU=" providerId="None" clId="Web-{B0A866BF-952A-4CDE-9B5E-4A138DCDCC09}" dt="2024-11-18T18:12:01.636" v="165" actId="1076"/>
          <ac:picMkLst>
            <pc:docMk/>
            <pc:sldMk cId="3210573058" sldId="669"/>
            <ac:picMk id="13" creationId="{30EF6878-F09C-A632-0C5A-6EFF104EF45D}"/>
          </ac:picMkLst>
        </pc:picChg>
      </pc:sldChg>
      <pc:sldChg chg="addSp modSp">
        <pc:chgData name="jean-baptiste cuiengnet" userId="pCXb+CtntouuQt9dy2zwIXqqMO7ab71uLWGATKThYPU=" providerId="None" clId="Web-{B0A866BF-952A-4CDE-9B5E-4A138DCDCC09}" dt="2024-11-18T17:07:49.240" v="68" actId="20577"/>
        <pc:sldMkLst>
          <pc:docMk/>
          <pc:sldMk cId="2182430608" sldId="670"/>
        </pc:sldMkLst>
        <pc:spChg chg="mod">
          <ac:chgData name="jean-baptiste cuiengnet" userId="pCXb+CtntouuQt9dy2zwIXqqMO7ab71uLWGATKThYPU=" providerId="None" clId="Web-{B0A866BF-952A-4CDE-9B5E-4A138DCDCC09}" dt="2024-11-18T17:07:06.349" v="59" actId="1076"/>
          <ac:spMkLst>
            <pc:docMk/>
            <pc:sldMk cId="2182430608" sldId="670"/>
            <ac:spMk id="2" creationId="{516860D9-9D47-C0BB-B2B4-4B6F2B36CFCC}"/>
          </ac:spMkLst>
        </pc:spChg>
        <pc:spChg chg="mod">
          <ac:chgData name="jean-baptiste cuiengnet" userId="pCXb+CtntouuQt9dy2zwIXqqMO7ab71uLWGATKThYPU=" providerId="None" clId="Web-{B0A866BF-952A-4CDE-9B5E-4A138DCDCC09}" dt="2024-11-18T17:07:12.114" v="60" actId="1076"/>
          <ac:spMkLst>
            <pc:docMk/>
            <pc:sldMk cId="2182430608" sldId="670"/>
            <ac:spMk id="3" creationId="{86C1060B-300F-3CE3-E5AA-D8E29791C960}"/>
          </ac:spMkLst>
        </pc:spChg>
        <pc:spChg chg="add mod">
          <ac:chgData name="jean-baptiste cuiengnet" userId="pCXb+CtntouuQt9dy2zwIXqqMO7ab71uLWGATKThYPU=" providerId="None" clId="Web-{B0A866BF-952A-4CDE-9B5E-4A138DCDCC09}" dt="2024-11-18T17:07:49.240" v="68" actId="20577"/>
          <ac:spMkLst>
            <pc:docMk/>
            <pc:sldMk cId="2182430608" sldId="670"/>
            <ac:spMk id="5" creationId="{B7999F0F-A059-65DF-D577-A812F4D9E5B7}"/>
          </ac:spMkLst>
        </pc:spChg>
        <pc:picChg chg="add mod">
          <ac:chgData name="jean-baptiste cuiengnet" userId="pCXb+CtntouuQt9dy2zwIXqqMO7ab71uLWGATKThYPU=" providerId="None" clId="Web-{B0A866BF-952A-4CDE-9B5E-4A138DCDCC09}" dt="2024-11-18T17:07:34.724" v="65" actId="1076"/>
          <ac:picMkLst>
            <pc:docMk/>
            <pc:sldMk cId="2182430608" sldId="670"/>
            <ac:picMk id="4" creationId="{C4E076BD-DEC7-3876-4F23-B8511F98F6BC}"/>
          </ac:picMkLst>
        </pc:picChg>
        <pc:picChg chg="add mod">
          <ac:chgData name="jean-baptiste cuiengnet" userId="pCXb+CtntouuQt9dy2zwIXqqMO7ab71uLWGATKThYPU=" providerId="None" clId="Web-{B0A866BF-952A-4CDE-9B5E-4A138DCDCC09}" dt="2024-11-18T17:07:29.115" v="64" actId="1076"/>
          <ac:picMkLst>
            <pc:docMk/>
            <pc:sldMk cId="2182430608" sldId="670"/>
            <ac:picMk id="6" creationId="{7DEE9E1B-23CF-55AF-DCCD-59CECE52D2D9}"/>
          </ac:picMkLst>
        </pc:picChg>
      </pc:sldChg>
      <pc:sldChg chg="add ord replId">
        <pc:chgData name="jean-baptiste cuiengnet" userId="pCXb+CtntouuQt9dy2zwIXqqMO7ab71uLWGATKThYPU=" providerId="None" clId="Web-{B0A866BF-952A-4CDE-9B5E-4A138DCDCC09}" dt="2024-11-18T17:55:37.332" v="89"/>
        <pc:sldMkLst>
          <pc:docMk/>
          <pc:sldMk cId="4073207945" sldId="672"/>
        </pc:sldMkLst>
      </pc:sldChg>
    </pc:docChg>
  </pc:docChgLst>
  <pc:docChgLst>
    <pc:chgData name="jean-baptiste cuiengnet" userId="pCXb+CtntouuQt9dy2zwIXqqMO7ab71uLWGATKThYPU=" providerId="None" clId="Web-{00154CA0-BAA6-48CB-B275-24ECBCA6D7A0}"/>
    <pc:docChg chg="modSld">
      <pc:chgData name="jean-baptiste cuiengnet" userId="pCXb+CtntouuQt9dy2zwIXqqMO7ab71uLWGATKThYPU=" providerId="None" clId="Web-{00154CA0-BAA6-48CB-B275-24ECBCA6D7A0}" dt="2024-11-22T13:44:50.637" v="0" actId="1076"/>
      <pc:docMkLst>
        <pc:docMk/>
      </pc:docMkLst>
      <pc:sldChg chg="modSp">
        <pc:chgData name="jean-baptiste cuiengnet" userId="pCXb+CtntouuQt9dy2zwIXqqMO7ab71uLWGATKThYPU=" providerId="None" clId="Web-{00154CA0-BAA6-48CB-B275-24ECBCA6D7A0}" dt="2024-11-22T13:44:50.637" v="0" actId="1076"/>
        <pc:sldMkLst>
          <pc:docMk/>
          <pc:sldMk cId="524407170" sldId="663"/>
        </pc:sldMkLst>
        <pc:picChg chg="mod">
          <ac:chgData name="jean-baptiste cuiengnet" userId="pCXb+CtntouuQt9dy2zwIXqqMO7ab71uLWGATKThYPU=" providerId="None" clId="Web-{00154CA0-BAA6-48CB-B275-24ECBCA6D7A0}" dt="2024-11-22T13:44:50.637" v="0" actId="1076"/>
          <ac:picMkLst>
            <pc:docMk/>
            <pc:sldMk cId="524407170" sldId="663"/>
            <ac:picMk id="4" creationId="{2764AC71-FF9E-D015-C72A-9D37C6DED514}"/>
          </ac:picMkLst>
        </pc:picChg>
      </pc:sldChg>
    </pc:docChg>
  </pc:docChgLst>
  <pc:docChgLst>
    <pc:chgData name="jean-baptiste cuiengnet" userId="pCXb+CtntouuQt9dy2zwIXqqMO7ab71uLWGATKThYPU=" providerId="None" clId="Web-{EE16DD67-75F7-4498-8759-E6E397B9FB16}"/>
    <pc:docChg chg="addSld delSld modSld">
      <pc:chgData name="jean-baptiste cuiengnet" userId="pCXb+CtntouuQt9dy2zwIXqqMO7ab71uLWGATKThYPU=" providerId="None" clId="Web-{EE16DD67-75F7-4498-8759-E6E397B9FB16}" dt="2024-11-04T18:02:05.676" v="85" actId="20577"/>
      <pc:docMkLst>
        <pc:docMk/>
      </pc:docMkLst>
      <pc:sldChg chg="del">
        <pc:chgData name="jean-baptiste cuiengnet" userId="pCXb+CtntouuQt9dy2zwIXqqMO7ab71uLWGATKThYPU=" providerId="None" clId="Web-{EE16DD67-75F7-4498-8759-E6E397B9FB16}" dt="2024-11-04T17:56:02.429" v="16"/>
        <pc:sldMkLst>
          <pc:docMk/>
          <pc:sldMk cId="2131568492" sldId="278"/>
        </pc:sldMkLst>
      </pc:sldChg>
      <pc:sldChg chg="addSp modSp">
        <pc:chgData name="jean-baptiste cuiengnet" userId="pCXb+CtntouuQt9dy2zwIXqqMO7ab71uLWGATKThYPU=" providerId="None" clId="Web-{EE16DD67-75F7-4498-8759-E6E397B9FB16}" dt="2024-11-04T18:00:58.455" v="72" actId="20577"/>
        <pc:sldMkLst>
          <pc:docMk/>
          <pc:sldMk cId="4052953182" sldId="666"/>
        </pc:sldMkLst>
        <pc:spChg chg="add mod">
          <ac:chgData name="jean-baptiste cuiengnet" userId="pCXb+CtntouuQt9dy2zwIXqqMO7ab71uLWGATKThYPU=" providerId="None" clId="Web-{EE16DD67-75F7-4498-8759-E6E397B9FB16}" dt="2024-11-04T17:59:03.982" v="38" actId="20577"/>
          <ac:spMkLst>
            <pc:docMk/>
            <pc:sldMk cId="4052953182" sldId="666"/>
            <ac:spMk id="2" creationId="{FBF4217C-4173-488F-BEFE-DD270A97F8BD}"/>
          </ac:spMkLst>
        </pc:spChg>
        <pc:spChg chg="add mod">
          <ac:chgData name="jean-baptiste cuiengnet" userId="pCXb+CtntouuQt9dy2zwIXqqMO7ab71uLWGATKThYPU=" providerId="None" clId="Web-{EE16DD67-75F7-4498-8759-E6E397B9FB16}" dt="2024-11-04T18:00:58.455" v="72" actId="20577"/>
          <ac:spMkLst>
            <pc:docMk/>
            <pc:sldMk cId="4052953182" sldId="666"/>
            <ac:spMk id="3" creationId="{C89D9449-4476-EF6F-A891-8932D9CF0B40}"/>
          </ac:spMkLst>
        </pc:spChg>
        <pc:spChg chg="mod">
          <ac:chgData name="jean-baptiste cuiengnet" userId="pCXb+CtntouuQt9dy2zwIXqqMO7ab71uLWGATKThYPU=" providerId="None" clId="Web-{EE16DD67-75F7-4498-8759-E6E397B9FB16}" dt="2024-11-04T17:58:53.247" v="36" actId="20577"/>
          <ac:spMkLst>
            <pc:docMk/>
            <pc:sldMk cId="4052953182" sldId="666"/>
            <ac:spMk id="7" creationId="{E7665888-1FA0-A201-0272-6663D6D67791}"/>
          </ac:spMkLst>
        </pc:spChg>
        <pc:spChg chg="mod">
          <ac:chgData name="jean-baptiste cuiengnet" userId="pCXb+CtntouuQt9dy2zwIXqqMO7ab71uLWGATKThYPU=" providerId="None" clId="Web-{EE16DD67-75F7-4498-8759-E6E397B9FB16}" dt="2024-11-04T17:58:22.527" v="30" actId="20577"/>
          <ac:spMkLst>
            <pc:docMk/>
            <pc:sldMk cId="4052953182" sldId="666"/>
            <ac:spMk id="9" creationId="{05F8845E-5D3E-7A73-5347-25228DE4D650}"/>
          </ac:spMkLst>
        </pc:spChg>
        <pc:spChg chg="mod">
          <ac:chgData name="jean-baptiste cuiengnet" userId="pCXb+CtntouuQt9dy2zwIXqqMO7ab71uLWGATKThYPU=" providerId="None" clId="Web-{EE16DD67-75F7-4498-8759-E6E397B9FB16}" dt="2024-11-04T17:59:11.389" v="39" actId="20577"/>
          <ac:spMkLst>
            <pc:docMk/>
            <pc:sldMk cId="4052953182" sldId="666"/>
            <ac:spMk id="10" creationId="{879F0FC5-C7E4-F884-B6C3-848B1806E607}"/>
          </ac:spMkLst>
        </pc:spChg>
        <pc:spChg chg="mod">
          <ac:chgData name="jean-baptiste cuiengnet" userId="pCXb+CtntouuQt9dy2zwIXqqMO7ab71uLWGATKThYPU=" providerId="None" clId="Web-{EE16DD67-75F7-4498-8759-E6E397B9FB16}" dt="2024-11-04T17:58:56.607" v="37" actId="20577"/>
          <ac:spMkLst>
            <pc:docMk/>
            <pc:sldMk cId="4052953182" sldId="666"/>
            <ac:spMk id="12" creationId="{59743726-B537-31C9-B902-B8797F86F6E3}"/>
          </ac:spMkLst>
        </pc:spChg>
        <pc:spChg chg="mod">
          <ac:chgData name="jean-baptiste cuiengnet" userId="pCXb+CtntouuQt9dy2zwIXqqMO7ab71uLWGATKThYPU=" providerId="None" clId="Web-{EE16DD67-75F7-4498-8759-E6E397B9FB16}" dt="2024-11-04T17:58:47.872" v="34" actId="20577"/>
          <ac:spMkLst>
            <pc:docMk/>
            <pc:sldMk cId="4052953182" sldId="666"/>
            <ac:spMk id="13" creationId="{D7B7A135-8ADC-A6DA-D80B-AE7A3DD3EABC}"/>
          </ac:spMkLst>
        </pc:spChg>
        <pc:spChg chg="mod">
          <ac:chgData name="jean-baptiste cuiengnet" userId="pCXb+CtntouuQt9dy2zwIXqqMO7ab71uLWGATKThYPU=" providerId="None" clId="Web-{EE16DD67-75F7-4498-8759-E6E397B9FB16}" dt="2024-11-04T17:58:27.090" v="31" actId="20577"/>
          <ac:spMkLst>
            <pc:docMk/>
            <pc:sldMk cId="4052953182" sldId="666"/>
            <ac:spMk id="14" creationId="{F79268AC-1AE4-F48B-3700-E1EF895D1E6E}"/>
          </ac:spMkLst>
        </pc:spChg>
        <pc:spChg chg="mod">
          <ac:chgData name="jean-baptiste cuiengnet" userId="pCXb+CtntouuQt9dy2zwIXqqMO7ab71uLWGATKThYPU=" providerId="None" clId="Web-{EE16DD67-75F7-4498-8759-E6E397B9FB16}" dt="2024-11-04T17:58:31.934" v="32" actId="20577"/>
          <ac:spMkLst>
            <pc:docMk/>
            <pc:sldMk cId="4052953182" sldId="666"/>
            <ac:spMk id="15" creationId="{41C89D4B-4D10-0EEA-CADB-8D2DF929CCD3}"/>
          </ac:spMkLst>
        </pc:spChg>
        <pc:spChg chg="mod">
          <ac:chgData name="jean-baptiste cuiengnet" userId="pCXb+CtntouuQt9dy2zwIXqqMO7ab71uLWGATKThYPU=" providerId="None" clId="Web-{EE16DD67-75F7-4498-8759-E6E397B9FB16}" dt="2024-11-04T17:58:14.933" v="29" actId="20577"/>
          <ac:spMkLst>
            <pc:docMk/>
            <pc:sldMk cId="4052953182" sldId="666"/>
            <ac:spMk id="16" creationId="{21C6A4A0-4EE2-A543-3755-78652DE9A6F7}"/>
          </ac:spMkLst>
        </pc:spChg>
        <pc:spChg chg="mod">
          <ac:chgData name="jean-baptiste cuiengnet" userId="pCXb+CtntouuQt9dy2zwIXqqMO7ab71uLWGATKThYPU=" providerId="None" clId="Web-{EE16DD67-75F7-4498-8759-E6E397B9FB16}" dt="2024-11-04T18:00:05.375" v="60" actId="20577"/>
          <ac:spMkLst>
            <pc:docMk/>
            <pc:sldMk cId="4052953182" sldId="666"/>
            <ac:spMk id="17" creationId="{34F1ABEF-73B5-AFEE-4EB7-A1C5941E5CF5}"/>
          </ac:spMkLst>
        </pc:spChg>
        <pc:spChg chg="mod">
          <ac:chgData name="jean-baptiste cuiengnet" userId="pCXb+CtntouuQt9dy2zwIXqqMO7ab71uLWGATKThYPU=" providerId="None" clId="Web-{EE16DD67-75F7-4498-8759-E6E397B9FB16}" dt="2024-11-04T18:00:18.469" v="62" actId="20577"/>
          <ac:spMkLst>
            <pc:docMk/>
            <pc:sldMk cId="4052953182" sldId="666"/>
            <ac:spMk id="18" creationId="{FC7474C9-1386-DF54-A94A-6CD5424BE0EE}"/>
          </ac:spMkLst>
        </pc:spChg>
      </pc:sldChg>
      <pc:sldChg chg="modSp">
        <pc:chgData name="jean-baptiste cuiengnet" userId="pCXb+CtntouuQt9dy2zwIXqqMO7ab71uLWGATKThYPU=" providerId="None" clId="Web-{EE16DD67-75F7-4498-8759-E6E397B9FB16}" dt="2024-11-04T18:02:05.676" v="85" actId="20577"/>
        <pc:sldMkLst>
          <pc:docMk/>
          <pc:sldMk cId="3210573058" sldId="669"/>
        </pc:sldMkLst>
        <pc:spChg chg="mod">
          <ac:chgData name="jean-baptiste cuiengnet" userId="pCXb+CtntouuQt9dy2zwIXqqMO7ab71uLWGATKThYPU=" providerId="None" clId="Web-{EE16DD67-75F7-4498-8759-E6E397B9FB16}" dt="2024-11-04T18:02:05.676" v="85" actId="20577"/>
          <ac:spMkLst>
            <pc:docMk/>
            <pc:sldMk cId="3210573058" sldId="669"/>
            <ac:spMk id="3" creationId="{6D4EA85D-C9EB-4CD5-9C11-B6D235AC7735}"/>
          </ac:spMkLst>
        </pc:spChg>
      </pc:sldChg>
      <pc:sldChg chg="modSp add replId">
        <pc:chgData name="jean-baptiste cuiengnet" userId="pCXb+CtntouuQt9dy2zwIXqqMO7ab71uLWGATKThYPU=" providerId="None" clId="Web-{EE16DD67-75F7-4498-8759-E6E397B9FB16}" dt="2024-11-04T17:55:55.788" v="15" actId="14100"/>
        <pc:sldMkLst>
          <pc:docMk/>
          <pc:sldMk cId="2182430608" sldId="670"/>
        </pc:sldMkLst>
        <pc:spChg chg="mod">
          <ac:chgData name="jean-baptiste cuiengnet" userId="pCXb+CtntouuQt9dy2zwIXqqMO7ab71uLWGATKThYPU=" providerId="None" clId="Web-{EE16DD67-75F7-4498-8759-E6E397B9FB16}" dt="2024-11-04T17:55:55.788" v="15" actId="14100"/>
          <ac:spMkLst>
            <pc:docMk/>
            <pc:sldMk cId="2182430608" sldId="670"/>
            <ac:spMk id="2" creationId="{516860D9-9D47-C0BB-B2B4-4B6F2B36CFCC}"/>
          </ac:spMkLst>
        </pc:spChg>
      </pc:sldChg>
    </pc:docChg>
  </pc:docChgLst>
  <pc:docChgLst>
    <pc:chgData name="Julia Boivin" userId="njEMp9Ox+h1tUxs16TbnNyGL+5XemRz0+4CFz82FVrw=" providerId="None" clId="Web-{A0E83482-F4B7-4B78-84E5-BFB5CC2347ED}"/>
    <pc:docChg chg="modSld">
      <pc:chgData name="Julia Boivin" userId="njEMp9Ox+h1tUxs16TbnNyGL+5XemRz0+4CFz82FVrw=" providerId="None" clId="Web-{A0E83482-F4B7-4B78-84E5-BFB5CC2347ED}" dt="2024-11-14T10:27:58.016" v="3"/>
      <pc:docMkLst>
        <pc:docMk/>
      </pc:docMkLst>
      <pc:sldChg chg="modSp">
        <pc:chgData name="Julia Boivin" userId="njEMp9Ox+h1tUxs16TbnNyGL+5XemRz0+4CFz82FVrw=" providerId="None" clId="Web-{A0E83482-F4B7-4B78-84E5-BFB5CC2347ED}" dt="2024-11-14T10:27:58.016" v="3"/>
        <pc:sldMkLst>
          <pc:docMk/>
          <pc:sldMk cId="3855531800" sldId="279"/>
        </pc:sldMkLst>
        <pc:spChg chg="mod">
          <ac:chgData name="Julia Boivin" userId="njEMp9Ox+h1tUxs16TbnNyGL+5XemRz0+4CFz82FVrw=" providerId="None" clId="Web-{A0E83482-F4B7-4B78-84E5-BFB5CC2347ED}" dt="2024-11-14T10:27:58.016" v="3"/>
          <ac:spMkLst>
            <pc:docMk/>
            <pc:sldMk cId="3855531800" sldId="279"/>
            <ac:spMk id="4" creationId="{8BCF86ED-272C-9E6B-7562-C83CAEE34602}"/>
          </ac:spMkLst>
        </pc:spChg>
      </pc:sldChg>
      <pc:sldChg chg="modSp">
        <pc:chgData name="Julia Boivin" userId="njEMp9Ox+h1tUxs16TbnNyGL+5XemRz0+4CFz82FVrw=" providerId="None" clId="Web-{A0E83482-F4B7-4B78-84E5-BFB5CC2347ED}" dt="2024-11-14T10:27:26.484" v="1" actId="20577"/>
        <pc:sldMkLst>
          <pc:docMk/>
          <pc:sldMk cId="2182430608" sldId="670"/>
        </pc:sldMkLst>
        <pc:spChg chg="mod">
          <ac:chgData name="Julia Boivin" userId="njEMp9Ox+h1tUxs16TbnNyGL+5XemRz0+4CFz82FVrw=" providerId="None" clId="Web-{A0E83482-F4B7-4B78-84E5-BFB5CC2347ED}" dt="2024-11-14T10:27:26.484" v="1" actId="20577"/>
          <ac:spMkLst>
            <pc:docMk/>
            <pc:sldMk cId="2182430608" sldId="670"/>
            <ac:spMk id="2" creationId="{516860D9-9D47-C0BB-B2B4-4B6F2B36CFCC}"/>
          </ac:spMkLst>
        </pc:spChg>
      </pc:sldChg>
    </pc:docChg>
  </pc:docChgLst>
  <pc:docChgLst>
    <pc:chgData name="jean-baptiste cuiengnet" userId="pCXb+CtntouuQt9dy2zwIXqqMO7ab71uLWGATKThYPU=" providerId="None" clId="Web-{E7D46A4F-2075-4348-B317-010C86A7C4E4}"/>
    <pc:docChg chg="modSld">
      <pc:chgData name="jean-baptiste cuiengnet" userId="pCXb+CtntouuQt9dy2zwIXqqMO7ab71uLWGATKThYPU=" providerId="None" clId="Web-{E7D46A4F-2075-4348-B317-010C86A7C4E4}" dt="2024-11-21T12:15:43.705" v="165"/>
      <pc:docMkLst>
        <pc:docMk/>
      </pc:docMkLst>
      <pc:sldChg chg="addSp delSp modSp addAnim delAnim">
        <pc:chgData name="jean-baptiste cuiengnet" userId="pCXb+CtntouuQt9dy2zwIXqqMO7ab71uLWGATKThYPU=" providerId="None" clId="Web-{E7D46A4F-2075-4348-B317-010C86A7C4E4}" dt="2024-11-21T11:59:32.996" v="53" actId="14100"/>
        <pc:sldMkLst>
          <pc:docMk/>
          <pc:sldMk cId="524407170" sldId="663"/>
        </pc:sldMkLst>
        <pc:spChg chg="add mod">
          <ac:chgData name="jean-baptiste cuiengnet" userId="pCXb+CtntouuQt9dy2zwIXqqMO7ab71uLWGATKThYPU=" providerId="None" clId="Web-{E7D46A4F-2075-4348-B317-010C86A7C4E4}" dt="2024-11-21T11:56:31.611" v="25" actId="20577"/>
          <ac:spMkLst>
            <pc:docMk/>
            <pc:sldMk cId="524407170" sldId="663"/>
            <ac:spMk id="3" creationId="{4A1333D2-F0BD-F532-3C01-B67097DB19A1}"/>
          </ac:spMkLst>
        </pc:spChg>
        <pc:spChg chg="mod">
          <ac:chgData name="jean-baptiste cuiengnet" userId="pCXb+CtntouuQt9dy2zwIXqqMO7ab71uLWGATKThYPU=" providerId="None" clId="Web-{E7D46A4F-2075-4348-B317-010C86A7C4E4}" dt="2024-11-21T11:55:12.187" v="9" actId="20577"/>
          <ac:spMkLst>
            <pc:docMk/>
            <pc:sldMk cId="524407170" sldId="663"/>
            <ac:spMk id="8" creationId="{E7641A5C-AE35-FC2F-428A-2039C07EB5B9}"/>
          </ac:spMkLst>
        </pc:spChg>
        <pc:spChg chg="mod">
          <ac:chgData name="jean-baptiste cuiengnet" userId="pCXb+CtntouuQt9dy2zwIXqqMO7ab71uLWGATKThYPU=" providerId="None" clId="Web-{E7D46A4F-2075-4348-B317-010C86A7C4E4}" dt="2024-11-21T11:55:03.327" v="3" actId="20577"/>
          <ac:spMkLst>
            <pc:docMk/>
            <pc:sldMk cId="524407170" sldId="663"/>
            <ac:spMk id="10" creationId="{12240C4C-D85B-81AB-48E6-ABCA9172D35D}"/>
          </ac:spMkLst>
        </pc:spChg>
        <pc:spChg chg="add mod">
          <ac:chgData name="jean-baptiste cuiengnet" userId="pCXb+CtntouuQt9dy2zwIXqqMO7ab71uLWGATKThYPU=" providerId="None" clId="Web-{E7D46A4F-2075-4348-B317-010C86A7C4E4}" dt="2024-11-21T11:59:11.600" v="51" actId="1076"/>
          <ac:spMkLst>
            <pc:docMk/>
            <pc:sldMk cId="524407170" sldId="663"/>
            <ac:spMk id="18" creationId="{DDBB6565-8E58-A6E5-D7D2-BCE872B9F9AF}"/>
          </ac:spMkLst>
        </pc:spChg>
        <pc:spChg chg="del mod">
          <ac:chgData name="jean-baptiste cuiengnet" userId="pCXb+CtntouuQt9dy2zwIXqqMO7ab71uLWGATKThYPU=" providerId="None" clId="Web-{E7D46A4F-2075-4348-B317-010C86A7C4E4}" dt="2024-11-21T11:58:10.021" v="40"/>
          <ac:spMkLst>
            <pc:docMk/>
            <pc:sldMk cId="524407170" sldId="663"/>
            <ac:spMk id="22" creationId="{DDBB6565-8E58-A6E5-D7D2-BCE872B9F9AF}"/>
          </ac:spMkLst>
        </pc:spChg>
        <pc:picChg chg="add mod">
          <ac:chgData name="jean-baptiste cuiengnet" userId="pCXb+CtntouuQt9dy2zwIXqqMO7ab71uLWGATKThYPU=" providerId="None" clId="Web-{E7D46A4F-2075-4348-B317-010C86A7C4E4}" dt="2024-11-21T11:59:32.996" v="53" actId="14100"/>
          <ac:picMkLst>
            <pc:docMk/>
            <pc:sldMk cId="524407170" sldId="663"/>
            <ac:picMk id="4" creationId="{2764AC71-FF9E-D015-C72A-9D37C6DED514}"/>
          </ac:picMkLst>
        </pc:picChg>
        <pc:picChg chg="mod">
          <ac:chgData name="jean-baptiste cuiengnet" userId="pCXb+CtntouuQt9dy2zwIXqqMO7ab71uLWGATKThYPU=" providerId="None" clId="Web-{E7D46A4F-2075-4348-B317-010C86A7C4E4}" dt="2024-11-21T11:56:58.691" v="28" actId="1076"/>
          <ac:picMkLst>
            <pc:docMk/>
            <pc:sldMk cId="524407170" sldId="663"/>
            <ac:picMk id="6" creationId="{1E58CACE-6E10-9C09-EB8F-7AC55FC57696}"/>
          </ac:picMkLst>
        </pc:picChg>
        <pc:picChg chg="del mod">
          <ac:chgData name="jean-baptiste cuiengnet" userId="pCXb+CtntouuQt9dy2zwIXqqMO7ab71uLWGATKThYPU=" providerId="None" clId="Web-{E7D46A4F-2075-4348-B317-010C86A7C4E4}" dt="2024-11-21T11:57:58.786" v="38"/>
          <ac:picMkLst>
            <pc:docMk/>
            <pc:sldMk cId="524407170" sldId="663"/>
            <ac:picMk id="21" creationId="{E1352DFC-0900-EED3-328D-4C8228FBDA75}"/>
          </ac:picMkLst>
        </pc:picChg>
      </pc:sldChg>
      <pc:sldChg chg="addSp modSp addAnim">
        <pc:chgData name="jean-baptiste cuiengnet" userId="pCXb+CtntouuQt9dy2zwIXqqMO7ab71uLWGATKThYPU=" providerId="None" clId="Web-{E7D46A4F-2075-4348-B317-010C86A7C4E4}" dt="2024-11-21T12:13:22.248" v="149"/>
        <pc:sldMkLst>
          <pc:docMk/>
          <pc:sldMk cId="2969346287" sldId="665"/>
        </pc:sldMkLst>
        <pc:spChg chg="add mod">
          <ac:chgData name="jean-baptiste cuiengnet" userId="pCXb+CtntouuQt9dy2zwIXqqMO7ab71uLWGATKThYPU=" providerId="None" clId="Web-{E7D46A4F-2075-4348-B317-010C86A7C4E4}" dt="2024-11-21T12:05:23.750" v="74" actId="1076"/>
          <ac:spMkLst>
            <pc:docMk/>
            <pc:sldMk cId="2969346287" sldId="665"/>
            <ac:spMk id="4" creationId="{153FCE59-0C85-CD65-36C5-4477605DEE25}"/>
          </ac:spMkLst>
        </pc:spChg>
        <pc:spChg chg="add mod">
          <ac:chgData name="jean-baptiste cuiengnet" userId="pCXb+CtntouuQt9dy2zwIXqqMO7ab71uLWGATKThYPU=" providerId="None" clId="Web-{E7D46A4F-2075-4348-B317-010C86A7C4E4}" dt="2024-11-21T12:12:43.106" v="141" actId="14100"/>
          <ac:spMkLst>
            <pc:docMk/>
            <pc:sldMk cId="2969346287" sldId="665"/>
            <ac:spMk id="9" creationId="{DEA71B0F-0C5C-5F07-EED2-CD52C309E1B6}"/>
          </ac:spMkLst>
        </pc:spChg>
        <pc:spChg chg="mod">
          <ac:chgData name="jean-baptiste cuiengnet" userId="pCXb+CtntouuQt9dy2zwIXqqMO7ab71uLWGATKThYPU=" providerId="None" clId="Web-{E7D46A4F-2075-4348-B317-010C86A7C4E4}" dt="2024-11-21T12:09:27.085" v="102" actId="1076"/>
          <ac:spMkLst>
            <pc:docMk/>
            <pc:sldMk cId="2969346287" sldId="665"/>
            <ac:spMk id="17" creationId="{01B693EC-66D3-DB11-D5B0-BB8A49FE92B5}"/>
          </ac:spMkLst>
        </pc:spChg>
        <pc:spChg chg="mod">
          <ac:chgData name="jean-baptiste cuiengnet" userId="pCXb+CtntouuQt9dy2zwIXqqMO7ab71uLWGATKThYPU=" providerId="None" clId="Web-{E7D46A4F-2075-4348-B317-010C86A7C4E4}" dt="2024-11-21T12:09:00.459" v="95" actId="1076"/>
          <ac:spMkLst>
            <pc:docMk/>
            <pc:sldMk cId="2969346287" sldId="665"/>
            <ac:spMk id="18" creationId="{CA71D79F-D2A2-0366-B508-865E64A8AAE2}"/>
          </ac:spMkLst>
        </pc:spChg>
        <pc:spChg chg="mod">
          <ac:chgData name="jean-baptiste cuiengnet" userId="pCXb+CtntouuQt9dy2zwIXqqMO7ab71uLWGATKThYPU=" providerId="None" clId="Web-{E7D46A4F-2075-4348-B317-010C86A7C4E4}" dt="2024-11-21T12:11:30.026" v="123" actId="14100"/>
          <ac:spMkLst>
            <pc:docMk/>
            <pc:sldMk cId="2969346287" sldId="665"/>
            <ac:spMk id="19" creationId="{515B506A-9626-9A41-8C98-EB33854B2751}"/>
          </ac:spMkLst>
        </pc:spChg>
        <pc:spChg chg="mod">
          <ac:chgData name="jean-baptiste cuiengnet" userId="pCXb+CtntouuQt9dy2zwIXqqMO7ab71uLWGATKThYPU=" providerId="None" clId="Web-{E7D46A4F-2075-4348-B317-010C86A7C4E4}" dt="2024-11-21T12:13:08.700" v="146" actId="1076"/>
          <ac:spMkLst>
            <pc:docMk/>
            <pc:sldMk cId="2969346287" sldId="665"/>
            <ac:spMk id="21" creationId="{4DF54079-3DC1-ADFF-4682-A96CB0FF8B29}"/>
          </ac:spMkLst>
        </pc:spChg>
        <pc:picChg chg="add mod">
          <ac:chgData name="jean-baptiste cuiengnet" userId="pCXb+CtntouuQt9dy2zwIXqqMO7ab71uLWGATKThYPU=" providerId="None" clId="Web-{E7D46A4F-2075-4348-B317-010C86A7C4E4}" dt="2024-11-21T12:08:20.911" v="88" actId="1076"/>
          <ac:picMkLst>
            <pc:docMk/>
            <pc:sldMk cId="2969346287" sldId="665"/>
            <ac:picMk id="3" creationId="{877F21D9-5D4F-9FCA-AE70-22160F0B86EC}"/>
          </ac:picMkLst>
        </pc:picChg>
        <pc:picChg chg="add mod">
          <ac:chgData name="jean-baptiste cuiengnet" userId="pCXb+CtntouuQt9dy2zwIXqqMO7ab71uLWGATKThYPU=" providerId="None" clId="Web-{E7D46A4F-2075-4348-B317-010C86A7C4E4}" dt="2024-11-21T12:08:20.927" v="89" actId="1076"/>
          <ac:picMkLst>
            <pc:docMk/>
            <pc:sldMk cId="2969346287" sldId="665"/>
            <ac:picMk id="7" creationId="{1B55F046-6F55-C126-A348-C1D790B1AFB1}"/>
          </ac:picMkLst>
        </pc:picChg>
        <pc:picChg chg="add mod">
          <ac:chgData name="jean-baptiste cuiengnet" userId="pCXb+CtntouuQt9dy2zwIXqqMO7ab71uLWGATKThYPU=" providerId="None" clId="Web-{E7D46A4F-2075-4348-B317-010C86A7C4E4}" dt="2024-11-21T12:08:07.458" v="82" actId="1076"/>
          <ac:picMkLst>
            <pc:docMk/>
            <pc:sldMk cId="2969346287" sldId="665"/>
            <ac:picMk id="8" creationId="{D41F67BC-2743-FFFA-C2C0-6AC8F35267B8}"/>
          </ac:picMkLst>
        </pc:picChg>
        <pc:picChg chg="mod">
          <ac:chgData name="jean-baptiste cuiengnet" userId="pCXb+CtntouuQt9dy2zwIXqqMO7ab71uLWGATKThYPU=" providerId="None" clId="Web-{E7D46A4F-2075-4348-B317-010C86A7C4E4}" dt="2024-11-21T12:08:20.849" v="84" actId="1076"/>
          <ac:picMkLst>
            <pc:docMk/>
            <pc:sldMk cId="2969346287" sldId="665"/>
            <ac:picMk id="14" creationId="{7BDDEB80-82AF-52A9-9D47-76ADA586D0E6}"/>
          </ac:picMkLst>
        </pc:picChg>
        <pc:picChg chg="mod">
          <ac:chgData name="jean-baptiste cuiengnet" userId="pCXb+CtntouuQt9dy2zwIXqqMO7ab71uLWGATKThYPU=" providerId="None" clId="Web-{E7D46A4F-2075-4348-B317-010C86A7C4E4}" dt="2024-11-21T12:08:20.864" v="85" actId="1076"/>
          <ac:picMkLst>
            <pc:docMk/>
            <pc:sldMk cId="2969346287" sldId="665"/>
            <ac:picMk id="15" creationId="{7D606120-4EAC-3DF9-D891-2469A39E25A7}"/>
          </ac:picMkLst>
        </pc:picChg>
        <pc:picChg chg="mod">
          <ac:chgData name="jean-baptiste cuiengnet" userId="pCXb+CtntouuQt9dy2zwIXqqMO7ab71uLWGATKThYPU=" providerId="None" clId="Web-{E7D46A4F-2075-4348-B317-010C86A7C4E4}" dt="2024-11-21T12:08:20.864" v="86" actId="1076"/>
          <ac:picMkLst>
            <pc:docMk/>
            <pc:sldMk cId="2969346287" sldId="665"/>
            <ac:picMk id="16" creationId="{65A27AA6-CBCF-FBE0-3059-7432AFB31BE2}"/>
          </ac:picMkLst>
        </pc:picChg>
      </pc:sldChg>
      <pc:sldChg chg="addSp modSp addAnim">
        <pc:chgData name="jean-baptiste cuiengnet" userId="pCXb+CtntouuQt9dy2zwIXqqMO7ab71uLWGATKThYPU=" providerId="None" clId="Web-{E7D46A4F-2075-4348-B317-010C86A7C4E4}" dt="2024-11-21T12:15:43.705" v="165"/>
        <pc:sldMkLst>
          <pc:docMk/>
          <pc:sldMk cId="4052953182" sldId="666"/>
        </pc:sldMkLst>
        <pc:picChg chg="mod">
          <ac:chgData name="jean-baptiste cuiengnet" userId="pCXb+CtntouuQt9dy2zwIXqqMO7ab71uLWGATKThYPU=" providerId="None" clId="Web-{E7D46A4F-2075-4348-B317-010C86A7C4E4}" dt="2024-11-21T12:14:08.811" v="150" actId="14100"/>
          <ac:picMkLst>
            <pc:docMk/>
            <pc:sldMk cId="4052953182" sldId="666"/>
            <ac:picMk id="6" creationId="{EE188741-67E1-838D-DFE0-926EB790862B}"/>
          </ac:picMkLst>
        </pc:picChg>
        <pc:picChg chg="add mod">
          <ac:chgData name="jean-baptiste cuiengnet" userId="pCXb+CtntouuQt9dy2zwIXqqMO7ab71uLWGATKThYPU=" providerId="None" clId="Web-{E7D46A4F-2075-4348-B317-010C86A7C4E4}" dt="2024-11-21T12:14:14.577" v="152" actId="1076"/>
          <ac:picMkLst>
            <pc:docMk/>
            <pc:sldMk cId="4052953182" sldId="666"/>
            <ac:picMk id="8" creationId="{A4987FE7-2A0B-0D04-973A-8CEEF53BA54B}"/>
          </ac:picMkLst>
        </pc:picChg>
      </pc:sldChg>
    </pc:docChg>
  </pc:docChgLst>
  <pc:docChgLst>
    <pc:chgData name="Julia Boivin" userId="f50abb94713d0366" providerId="LiveId" clId="{DBBD662E-F02A-42F2-8EAF-18F42724FBBE}"/>
    <pc:docChg chg="undo custSel addSld delSld modSld sldOrd addMainMaster">
      <pc:chgData name="Julia Boivin" userId="f50abb94713d0366" providerId="LiveId" clId="{DBBD662E-F02A-42F2-8EAF-18F42724FBBE}" dt="2024-08-30T13:39:33.097" v="121"/>
      <pc:docMkLst>
        <pc:docMk/>
      </pc:docMkLst>
      <pc:sldChg chg="del">
        <pc:chgData name="Julia Boivin" userId="f50abb94713d0366" providerId="LiveId" clId="{DBBD662E-F02A-42F2-8EAF-18F42724FBBE}" dt="2024-08-30T13:37:45.675" v="104" actId="47"/>
        <pc:sldMkLst>
          <pc:docMk/>
          <pc:sldMk cId="1542221822" sldId="260"/>
        </pc:sldMkLst>
      </pc:sldChg>
      <pc:sldChg chg="ord">
        <pc:chgData name="Julia Boivin" userId="f50abb94713d0366" providerId="LiveId" clId="{DBBD662E-F02A-42F2-8EAF-18F42724FBBE}" dt="2024-08-30T13:36:39.786" v="96"/>
        <pc:sldMkLst>
          <pc:docMk/>
          <pc:sldMk cId="979622006" sldId="280"/>
        </pc:sldMkLst>
      </pc:sldChg>
      <pc:sldChg chg="del">
        <pc:chgData name="Julia Boivin" userId="f50abb94713d0366" providerId="LiveId" clId="{DBBD662E-F02A-42F2-8EAF-18F42724FBBE}" dt="2024-08-30T13:37:13.587" v="97" actId="47"/>
        <pc:sldMkLst>
          <pc:docMk/>
          <pc:sldMk cId="2030943779" sldId="501"/>
        </pc:sldMkLst>
      </pc:sldChg>
      <pc:sldChg chg="ord">
        <pc:chgData name="Julia Boivin" userId="f50abb94713d0366" providerId="LiveId" clId="{DBBD662E-F02A-42F2-8EAF-18F42724FBBE}" dt="2024-08-30T13:35:03.742" v="56"/>
        <pc:sldMkLst>
          <pc:docMk/>
          <pc:sldMk cId="920758783" sldId="643"/>
        </pc:sldMkLst>
      </pc:sldChg>
      <pc:sldChg chg="ord">
        <pc:chgData name="Julia Boivin" userId="f50abb94713d0366" providerId="LiveId" clId="{DBBD662E-F02A-42F2-8EAF-18F42724FBBE}" dt="2024-08-30T13:37:19.074" v="99"/>
        <pc:sldMkLst>
          <pc:docMk/>
          <pc:sldMk cId="2883260618" sldId="644"/>
        </pc:sldMkLst>
      </pc:sldChg>
      <pc:sldChg chg="del">
        <pc:chgData name="Julia Boivin" userId="f50abb94713d0366" providerId="LiveId" clId="{DBBD662E-F02A-42F2-8EAF-18F42724FBBE}" dt="2024-08-30T13:35:28.156" v="57" actId="47"/>
        <pc:sldMkLst>
          <pc:docMk/>
          <pc:sldMk cId="2281669048" sldId="645"/>
        </pc:sldMkLst>
      </pc:sldChg>
      <pc:sldChg chg="del">
        <pc:chgData name="Julia Boivin" userId="f50abb94713d0366" providerId="LiveId" clId="{DBBD662E-F02A-42F2-8EAF-18F42724FBBE}" dt="2024-08-30T13:35:28.156" v="57" actId="47"/>
        <pc:sldMkLst>
          <pc:docMk/>
          <pc:sldMk cId="485375040" sldId="646"/>
        </pc:sldMkLst>
      </pc:sldChg>
      <pc:sldChg chg="add del ord">
        <pc:chgData name="Julia Boivin" userId="f50abb94713d0366" providerId="LiveId" clId="{DBBD662E-F02A-42F2-8EAF-18F42724FBBE}" dt="2024-08-30T13:39:33.097" v="121"/>
        <pc:sldMkLst>
          <pc:docMk/>
          <pc:sldMk cId="929537267" sldId="647"/>
        </pc:sldMkLst>
      </pc:sldChg>
      <pc:sldChg chg="del">
        <pc:chgData name="Julia Boivin" userId="f50abb94713d0366" providerId="LiveId" clId="{DBBD662E-F02A-42F2-8EAF-18F42724FBBE}" dt="2024-08-30T13:37:54.252" v="105" actId="47"/>
        <pc:sldMkLst>
          <pc:docMk/>
          <pc:sldMk cId="3888554107" sldId="651"/>
        </pc:sldMkLst>
      </pc:sldChg>
      <pc:sldChg chg="del">
        <pc:chgData name="Julia Boivin" userId="f50abb94713d0366" providerId="LiveId" clId="{DBBD662E-F02A-42F2-8EAF-18F42724FBBE}" dt="2024-08-30T13:37:54.757" v="106" actId="47"/>
        <pc:sldMkLst>
          <pc:docMk/>
          <pc:sldMk cId="286438838" sldId="652"/>
        </pc:sldMkLst>
      </pc:sldChg>
      <pc:sldChg chg="add del">
        <pc:chgData name="Julia Boivin" userId="f50abb94713d0366" providerId="LiveId" clId="{DBBD662E-F02A-42F2-8EAF-18F42724FBBE}" dt="2024-08-30T13:38:08.676" v="111" actId="47"/>
        <pc:sldMkLst>
          <pc:docMk/>
          <pc:sldMk cId="2764590742" sldId="654"/>
        </pc:sldMkLst>
      </pc:sldChg>
      <pc:sldChg chg="add del">
        <pc:chgData name="Julia Boivin" userId="f50abb94713d0366" providerId="LiveId" clId="{DBBD662E-F02A-42F2-8EAF-18F42724FBBE}" dt="2024-08-30T13:38:08.354" v="110" actId="47"/>
        <pc:sldMkLst>
          <pc:docMk/>
          <pc:sldMk cId="2530712450" sldId="657"/>
        </pc:sldMkLst>
      </pc:sldChg>
      <pc:sldChg chg="addSp modSp mod">
        <pc:chgData name="Julia Boivin" userId="f50abb94713d0366" providerId="LiveId" clId="{DBBD662E-F02A-42F2-8EAF-18F42724FBBE}" dt="2024-08-30T13:34:22.169" v="54" actId="403"/>
        <pc:sldMkLst>
          <pc:docMk/>
          <pc:sldMk cId="2492511129" sldId="658"/>
        </pc:sldMkLst>
        <pc:spChg chg="add mod">
          <ac:chgData name="Julia Boivin" userId="f50abb94713d0366" providerId="LiveId" clId="{DBBD662E-F02A-42F2-8EAF-18F42724FBBE}" dt="2024-08-30T13:32:52.612" v="43" actId="1076"/>
          <ac:spMkLst>
            <pc:docMk/>
            <pc:sldMk cId="2492511129" sldId="658"/>
            <ac:spMk id="2" creationId="{978ECFE4-030B-E1ED-2F6D-B8DE67407DB7}"/>
          </ac:spMkLst>
        </pc:spChg>
        <pc:spChg chg="add mod">
          <ac:chgData name="Julia Boivin" userId="f50abb94713d0366" providerId="LiveId" clId="{DBBD662E-F02A-42F2-8EAF-18F42724FBBE}" dt="2024-08-30T13:34:22.169" v="54" actId="403"/>
          <ac:spMkLst>
            <pc:docMk/>
            <pc:sldMk cId="2492511129" sldId="658"/>
            <ac:spMk id="3" creationId="{8CCD2644-7030-84BA-2353-21A44946A85D}"/>
          </ac:spMkLst>
        </pc:spChg>
        <pc:picChg chg="mod">
          <ac:chgData name="Julia Boivin" userId="f50abb94713d0366" providerId="LiveId" clId="{DBBD662E-F02A-42F2-8EAF-18F42724FBBE}" dt="2024-08-30T13:32:59.018" v="45" actId="1076"/>
          <ac:picMkLst>
            <pc:docMk/>
            <pc:sldMk cId="2492511129" sldId="658"/>
            <ac:picMk id="7" creationId="{D44892A5-2B55-43F3-8B02-54D09713419C}"/>
          </ac:picMkLst>
        </pc:picChg>
      </pc:sldChg>
      <pc:sldChg chg="del">
        <pc:chgData name="Julia Boivin" userId="f50abb94713d0366" providerId="LiveId" clId="{DBBD662E-F02A-42F2-8EAF-18F42724FBBE}" dt="2024-08-30T13:37:57.259" v="107" actId="47"/>
        <pc:sldMkLst>
          <pc:docMk/>
          <pc:sldMk cId="2227654143" sldId="659"/>
        </pc:sldMkLst>
      </pc:sldChg>
      <pc:sldChg chg="modSp add ord modAnim">
        <pc:chgData name="Julia Boivin" userId="f50abb94713d0366" providerId="LiveId" clId="{DBBD662E-F02A-42F2-8EAF-18F42724FBBE}" dt="2024-08-30T13:36:29.868" v="94" actId="20577"/>
        <pc:sldMkLst>
          <pc:docMk/>
          <pc:sldMk cId="2783100298" sldId="667"/>
        </pc:sldMkLst>
        <pc:spChg chg="mod">
          <ac:chgData name="Julia Boivin" userId="f50abb94713d0366" providerId="LiveId" clId="{DBBD662E-F02A-42F2-8EAF-18F42724FBBE}" dt="2024-08-30T13:36:29.868" v="94" actId="20577"/>
          <ac:spMkLst>
            <pc:docMk/>
            <pc:sldMk cId="2783100298" sldId="667"/>
            <ac:spMk id="2" creationId="{749BEA1B-BE7D-4FCA-AFC9-C43FDBF6772B}"/>
          </ac:spMkLst>
        </pc:spChg>
      </pc:sldChg>
      <pc:sldChg chg="addSp modSp add mod">
        <pc:chgData name="Julia Boivin" userId="f50abb94713d0366" providerId="LiveId" clId="{DBBD662E-F02A-42F2-8EAF-18F42724FBBE}" dt="2024-08-30T13:39:05.103" v="119" actId="1076"/>
        <pc:sldMkLst>
          <pc:docMk/>
          <pc:sldMk cId="2327142247" sldId="668"/>
        </pc:sldMkLst>
        <pc:spChg chg="add mod">
          <ac:chgData name="Julia Boivin" userId="f50abb94713d0366" providerId="LiveId" clId="{DBBD662E-F02A-42F2-8EAF-18F42724FBBE}" dt="2024-08-30T13:39:05.103" v="119" actId="1076"/>
          <ac:spMkLst>
            <pc:docMk/>
            <pc:sldMk cId="2327142247" sldId="668"/>
            <ac:spMk id="2" creationId="{B32E7296-1E95-DF8F-0F28-01889CBC78BF}"/>
          </ac:spMkLst>
        </pc:spChg>
      </pc:sldChg>
      <pc:sldMasterChg chg="add addSldLayout">
        <pc:chgData name="Julia Boivin" userId="f50abb94713d0366" providerId="LiveId" clId="{DBBD662E-F02A-42F2-8EAF-18F42724FBBE}" dt="2024-08-30T13:38:27.442" v="112" actId="27028"/>
        <pc:sldMasterMkLst>
          <pc:docMk/>
          <pc:sldMasterMk cId="3790735928" sldId="2147483714"/>
        </pc:sldMasterMkLst>
        <pc:sldLayoutChg chg="add">
          <pc:chgData name="Julia Boivin" userId="f50abb94713d0366" providerId="LiveId" clId="{DBBD662E-F02A-42F2-8EAF-18F42724FBBE}" dt="2024-08-30T13:36:00.008" v="58" actId="27028"/>
          <pc:sldLayoutMkLst>
            <pc:docMk/>
            <pc:sldMasterMk cId="3790735928" sldId="2147483714"/>
            <pc:sldLayoutMk cId="2210616025" sldId="2147483716"/>
          </pc:sldLayoutMkLst>
        </pc:sldLayoutChg>
        <pc:sldLayoutChg chg="add">
          <pc:chgData name="Julia Boivin" userId="f50abb94713d0366" providerId="LiveId" clId="{DBBD662E-F02A-42F2-8EAF-18F42724FBBE}" dt="2024-08-30T13:38:27.442" v="112" actId="27028"/>
          <pc:sldLayoutMkLst>
            <pc:docMk/>
            <pc:sldMasterMk cId="3790735928" sldId="2147483714"/>
            <pc:sldLayoutMk cId="2456125911" sldId="2147483722"/>
          </pc:sldLayoutMkLst>
        </pc:sldLayoutChg>
      </pc:sldMasterChg>
    </pc:docChg>
  </pc:docChgLst>
  <pc:docChgLst>
    <pc:chgData name="jean-baptiste cuiengnet" userId="pCXb+CtntouuQt9dy2zwIXqqMO7ab71uLWGATKThYPU=" providerId="None" clId="Web-{995E626A-B581-4891-ADB0-EF1A8F2877C6}"/>
    <pc:docChg chg="modSld">
      <pc:chgData name="jean-baptiste cuiengnet" userId="pCXb+CtntouuQt9dy2zwIXqqMO7ab71uLWGATKThYPU=" providerId="None" clId="Web-{995E626A-B581-4891-ADB0-EF1A8F2877C6}" dt="2024-11-21T12:17:35.575" v="6" actId="14100"/>
      <pc:docMkLst>
        <pc:docMk/>
      </pc:docMkLst>
      <pc:sldChg chg="modSp">
        <pc:chgData name="jean-baptiste cuiengnet" userId="pCXb+CtntouuQt9dy2zwIXqqMO7ab71uLWGATKThYPU=" providerId="None" clId="Web-{995E626A-B581-4891-ADB0-EF1A8F2877C6}" dt="2024-11-21T12:17:35.575" v="6" actId="14100"/>
        <pc:sldMkLst>
          <pc:docMk/>
          <pc:sldMk cId="1530603591" sldId="671"/>
        </pc:sldMkLst>
        <pc:spChg chg="mod">
          <ac:chgData name="jean-baptiste cuiengnet" userId="pCXb+CtntouuQt9dy2zwIXqqMO7ab71uLWGATKThYPU=" providerId="None" clId="Web-{995E626A-B581-4891-ADB0-EF1A8F2877C6}" dt="2024-11-21T12:17:16.840" v="4" actId="14100"/>
          <ac:spMkLst>
            <pc:docMk/>
            <pc:sldMk cId="1530603591" sldId="671"/>
            <ac:spMk id="9" creationId="{6ABB624F-CC74-F375-6874-098E56522DAF}"/>
          </ac:spMkLst>
        </pc:spChg>
        <pc:spChg chg="mod">
          <ac:chgData name="jean-baptiste cuiengnet" userId="pCXb+CtntouuQt9dy2zwIXqqMO7ab71uLWGATKThYPU=" providerId="None" clId="Web-{995E626A-B581-4891-ADB0-EF1A8F2877C6}" dt="2024-11-21T12:17:00.887" v="2" actId="14100"/>
          <ac:spMkLst>
            <pc:docMk/>
            <pc:sldMk cId="1530603591" sldId="671"/>
            <ac:spMk id="21" creationId="{00000000-0000-0000-0000-000000000000}"/>
          </ac:spMkLst>
        </pc:spChg>
        <pc:spChg chg="mod">
          <ac:chgData name="jean-baptiste cuiengnet" userId="pCXb+CtntouuQt9dy2zwIXqqMO7ab71uLWGATKThYPU=" providerId="None" clId="Web-{995E626A-B581-4891-ADB0-EF1A8F2877C6}" dt="2024-11-21T12:16:47.230" v="0" actId="14100"/>
          <ac:spMkLst>
            <pc:docMk/>
            <pc:sldMk cId="1530603591" sldId="671"/>
            <ac:spMk id="22" creationId="{00000000-0000-0000-0000-000000000000}"/>
          </ac:spMkLst>
        </pc:spChg>
        <pc:spChg chg="mod">
          <ac:chgData name="jean-baptiste cuiengnet" userId="pCXb+CtntouuQt9dy2zwIXqqMO7ab71uLWGATKThYPU=" providerId="None" clId="Web-{995E626A-B581-4891-ADB0-EF1A8F2877C6}" dt="2024-11-21T12:17:35.575" v="6" actId="14100"/>
          <ac:spMkLst>
            <pc:docMk/>
            <pc:sldMk cId="1530603591" sldId="671"/>
            <ac:spMk id="23" creationId="{00000000-0000-0000-0000-000000000000}"/>
          </ac:spMkLst>
        </pc:spChg>
        <pc:spChg chg="mod">
          <ac:chgData name="jean-baptiste cuiengnet" userId="pCXb+CtntouuQt9dy2zwIXqqMO7ab71uLWGATKThYPU=" providerId="None" clId="Web-{995E626A-B581-4891-ADB0-EF1A8F2877C6}" dt="2024-11-21T12:17:29.841" v="5" actId="14100"/>
          <ac:spMkLst>
            <pc:docMk/>
            <pc:sldMk cId="1530603591" sldId="671"/>
            <ac:spMk id="38" creationId="{00000000-0000-0000-0000-000000000000}"/>
          </ac:spMkLst>
        </pc:spChg>
        <pc:spChg chg="mod">
          <ac:chgData name="jean-baptiste cuiengnet" userId="pCXb+CtntouuQt9dy2zwIXqqMO7ab71uLWGATKThYPU=" providerId="None" clId="Web-{995E626A-B581-4891-ADB0-EF1A8F2877C6}" dt="2024-11-21T12:16:55.496" v="1" actId="1076"/>
          <ac:spMkLst>
            <pc:docMk/>
            <pc:sldMk cId="1530603591" sldId="671"/>
            <ac:spMk id="40" creationId="{0228700E-0BEA-4406-AEC0-7D67400C5EE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EFB27F-B5EB-4A77-B15F-71AC34BBB167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32743498-12D9-4C19-985F-1C4341771A3E}">
      <dgm:prSet phldrT="[Texte]"/>
      <dgm:spPr/>
      <dgm:t>
        <a:bodyPr/>
        <a:lstStyle/>
        <a:p>
          <a:r>
            <a:rPr lang="fr-FR" dirty="0"/>
            <a:t>Personnes concernées</a:t>
          </a:r>
        </a:p>
      </dgm:t>
    </dgm:pt>
    <dgm:pt modelId="{46DD68F6-FD54-46A5-BAC2-E7A29FE09D39}" type="parTrans" cxnId="{ACEA6A02-930C-44F9-AD73-8092A9D5A947}">
      <dgm:prSet/>
      <dgm:spPr/>
      <dgm:t>
        <a:bodyPr/>
        <a:lstStyle/>
        <a:p>
          <a:endParaRPr lang="fr-FR"/>
        </a:p>
      </dgm:t>
    </dgm:pt>
    <dgm:pt modelId="{C21F4FA2-3B51-4B2C-A6A3-23B791695320}" type="sibTrans" cxnId="{ACEA6A02-930C-44F9-AD73-8092A9D5A947}">
      <dgm:prSet/>
      <dgm:spPr/>
      <dgm:t>
        <a:bodyPr/>
        <a:lstStyle/>
        <a:p>
          <a:endParaRPr lang="fr-FR"/>
        </a:p>
      </dgm:t>
    </dgm:pt>
    <dgm:pt modelId="{8AC023DD-D6B2-4D45-9B68-64C7802D90AE}">
      <dgm:prSet phldrT="[Texte]"/>
      <dgm:spPr/>
      <dgm:t>
        <a:bodyPr/>
        <a:lstStyle/>
        <a:p>
          <a:r>
            <a:rPr lang="fr-FR" dirty="0"/>
            <a:t>Rééducateurs</a:t>
          </a:r>
        </a:p>
      </dgm:t>
    </dgm:pt>
    <dgm:pt modelId="{7DCFF76A-EC7D-44C6-BF2D-6B93A57DC42B}" type="parTrans" cxnId="{5ED5ECF1-1F0C-4269-A335-928075CAEB3D}">
      <dgm:prSet/>
      <dgm:spPr/>
      <dgm:t>
        <a:bodyPr/>
        <a:lstStyle/>
        <a:p>
          <a:endParaRPr lang="fr-FR"/>
        </a:p>
      </dgm:t>
    </dgm:pt>
    <dgm:pt modelId="{229B3ACE-8E95-4772-8C91-6AAEDB8E7C9A}" type="sibTrans" cxnId="{5ED5ECF1-1F0C-4269-A335-928075CAEB3D}">
      <dgm:prSet/>
      <dgm:spPr/>
      <dgm:t>
        <a:bodyPr/>
        <a:lstStyle/>
        <a:p>
          <a:endParaRPr lang="fr-FR"/>
        </a:p>
      </dgm:t>
    </dgm:pt>
    <dgm:pt modelId="{EDF739CB-D191-4C10-BB46-3F53A0C83067}">
      <dgm:prSet phldrT="[Texte]"/>
      <dgm:spPr/>
      <dgm:t>
        <a:bodyPr/>
        <a:lstStyle/>
        <a:p>
          <a:r>
            <a:rPr lang="fr-FR" dirty="0"/>
            <a:t>Médecins</a:t>
          </a:r>
        </a:p>
      </dgm:t>
    </dgm:pt>
    <dgm:pt modelId="{7C7FD139-6837-4371-88CD-613720F5DBF5}" type="parTrans" cxnId="{2B3FAE65-1604-4A3E-93FD-D8CD875F42F7}">
      <dgm:prSet/>
      <dgm:spPr/>
      <dgm:t>
        <a:bodyPr/>
        <a:lstStyle/>
        <a:p>
          <a:endParaRPr lang="fr-FR"/>
        </a:p>
      </dgm:t>
    </dgm:pt>
    <dgm:pt modelId="{255E4DEA-64D8-482C-BC72-0CD952A758BA}" type="sibTrans" cxnId="{2B3FAE65-1604-4A3E-93FD-D8CD875F42F7}">
      <dgm:prSet/>
      <dgm:spPr/>
      <dgm:t>
        <a:bodyPr/>
        <a:lstStyle/>
        <a:p>
          <a:endParaRPr lang="fr-FR"/>
        </a:p>
      </dgm:t>
    </dgm:pt>
    <dgm:pt modelId="{1B2D7D17-9AD5-49BD-AE96-ABAC5D8D434D}">
      <dgm:prSet phldrT="[Texte]"/>
      <dgm:spPr/>
      <dgm:t>
        <a:bodyPr/>
        <a:lstStyle/>
        <a:p>
          <a:r>
            <a:rPr lang="fr-FR" dirty="0"/>
            <a:t>Educateurs</a:t>
          </a:r>
        </a:p>
      </dgm:t>
    </dgm:pt>
    <dgm:pt modelId="{890BE6CB-33B7-46BA-9A4E-C809D2EA9001}" type="parTrans" cxnId="{1BA6B2F6-B5DA-4A69-A70F-509B434A328F}">
      <dgm:prSet/>
      <dgm:spPr/>
      <dgm:t>
        <a:bodyPr/>
        <a:lstStyle/>
        <a:p>
          <a:endParaRPr lang="fr-FR"/>
        </a:p>
      </dgm:t>
    </dgm:pt>
    <dgm:pt modelId="{1DDECCD7-114C-49FF-993D-037244DE161E}" type="sibTrans" cxnId="{1BA6B2F6-B5DA-4A69-A70F-509B434A328F}">
      <dgm:prSet/>
      <dgm:spPr/>
      <dgm:t>
        <a:bodyPr/>
        <a:lstStyle/>
        <a:p>
          <a:endParaRPr lang="fr-FR"/>
        </a:p>
      </dgm:t>
    </dgm:pt>
    <dgm:pt modelId="{EAED73AD-6997-4AE4-9A3D-38549A68BEC9}">
      <dgm:prSet phldrT="[Texte]"/>
      <dgm:spPr/>
      <dgm:t>
        <a:bodyPr/>
        <a:lstStyle/>
        <a:p>
          <a:r>
            <a:rPr lang="fr-FR" dirty="0"/>
            <a:t>Famille</a:t>
          </a:r>
        </a:p>
      </dgm:t>
    </dgm:pt>
    <dgm:pt modelId="{D6AFC9EC-171D-4E8A-8EBC-D0EE2A4528B5}" type="parTrans" cxnId="{438659C8-1D84-4686-B17E-8C3A1523A4A3}">
      <dgm:prSet/>
      <dgm:spPr/>
      <dgm:t>
        <a:bodyPr/>
        <a:lstStyle/>
        <a:p>
          <a:endParaRPr lang="fr-FR"/>
        </a:p>
      </dgm:t>
    </dgm:pt>
    <dgm:pt modelId="{DE70020F-6E4E-475F-A778-05F89E38E7FB}" type="sibTrans" cxnId="{438659C8-1D84-4686-B17E-8C3A1523A4A3}">
      <dgm:prSet/>
      <dgm:spPr/>
      <dgm:t>
        <a:bodyPr/>
        <a:lstStyle/>
        <a:p>
          <a:endParaRPr lang="fr-FR"/>
        </a:p>
      </dgm:t>
    </dgm:pt>
    <dgm:pt modelId="{B374D483-71F7-4275-BEA1-49DA506385E0}" type="pres">
      <dgm:prSet presAssocID="{A6EFB27F-B5EB-4A77-B15F-71AC34BBB16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83A298F-82AE-4CAC-B4AE-341BD9900242}" type="pres">
      <dgm:prSet presAssocID="{32743498-12D9-4C19-985F-1C4341771A3E}" presName="centerShape" presStyleLbl="node0" presStyleIdx="0" presStyleCnt="1"/>
      <dgm:spPr/>
    </dgm:pt>
    <dgm:pt modelId="{BE2E0E21-B727-4A11-A975-F136C6BE40EA}" type="pres">
      <dgm:prSet presAssocID="{8AC023DD-D6B2-4D45-9B68-64C7802D90AE}" presName="node" presStyleLbl="node1" presStyleIdx="0" presStyleCnt="4">
        <dgm:presLayoutVars>
          <dgm:bulletEnabled val="1"/>
        </dgm:presLayoutVars>
      </dgm:prSet>
      <dgm:spPr/>
    </dgm:pt>
    <dgm:pt modelId="{314E5461-6428-4ED7-8E60-1FA330B1F45C}" type="pres">
      <dgm:prSet presAssocID="{8AC023DD-D6B2-4D45-9B68-64C7802D90AE}" presName="dummy" presStyleCnt="0"/>
      <dgm:spPr/>
    </dgm:pt>
    <dgm:pt modelId="{5F74358D-5DF6-4B39-AB87-272A060880E3}" type="pres">
      <dgm:prSet presAssocID="{229B3ACE-8E95-4772-8C91-6AAEDB8E7C9A}" presName="sibTrans" presStyleLbl="sibTrans2D1" presStyleIdx="0" presStyleCnt="4"/>
      <dgm:spPr/>
    </dgm:pt>
    <dgm:pt modelId="{CCD3971E-9D2C-4847-A570-286BA9FA697E}" type="pres">
      <dgm:prSet presAssocID="{EDF739CB-D191-4C10-BB46-3F53A0C83067}" presName="node" presStyleLbl="node1" presStyleIdx="1" presStyleCnt="4">
        <dgm:presLayoutVars>
          <dgm:bulletEnabled val="1"/>
        </dgm:presLayoutVars>
      </dgm:prSet>
      <dgm:spPr/>
    </dgm:pt>
    <dgm:pt modelId="{F7A64F0A-1C7A-4B95-AABD-476F638611D6}" type="pres">
      <dgm:prSet presAssocID="{EDF739CB-D191-4C10-BB46-3F53A0C83067}" presName="dummy" presStyleCnt="0"/>
      <dgm:spPr/>
    </dgm:pt>
    <dgm:pt modelId="{D5442CA0-B889-4660-8783-35A0F01530E4}" type="pres">
      <dgm:prSet presAssocID="{255E4DEA-64D8-482C-BC72-0CD952A758BA}" presName="sibTrans" presStyleLbl="sibTrans2D1" presStyleIdx="1" presStyleCnt="4"/>
      <dgm:spPr/>
    </dgm:pt>
    <dgm:pt modelId="{AB088729-B2CE-499E-9882-4484AF2849F1}" type="pres">
      <dgm:prSet presAssocID="{1B2D7D17-9AD5-49BD-AE96-ABAC5D8D434D}" presName="node" presStyleLbl="node1" presStyleIdx="2" presStyleCnt="4">
        <dgm:presLayoutVars>
          <dgm:bulletEnabled val="1"/>
        </dgm:presLayoutVars>
      </dgm:prSet>
      <dgm:spPr/>
    </dgm:pt>
    <dgm:pt modelId="{A2912F5B-B173-4DA3-AEA3-E34671263EF1}" type="pres">
      <dgm:prSet presAssocID="{1B2D7D17-9AD5-49BD-AE96-ABAC5D8D434D}" presName="dummy" presStyleCnt="0"/>
      <dgm:spPr/>
    </dgm:pt>
    <dgm:pt modelId="{60032E2D-78D2-4E33-B8E5-771238D38DAA}" type="pres">
      <dgm:prSet presAssocID="{1DDECCD7-114C-49FF-993D-037244DE161E}" presName="sibTrans" presStyleLbl="sibTrans2D1" presStyleIdx="2" presStyleCnt="4"/>
      <dgm:spPr/>
    </dgm:pt>
    <dgm:pt modelId="{FA82612A-7775-4E60-BEA4-90BA3E1E31B1}" type="pres">
      <dgm:prSet presAssocID="{EAED73AD-6997-4AE4-9A3D-38549A68BEC9}" presName="node" presStyleLbl="node1" presStyleIdx="3" presStyleCnt="4">
        <dgm:presLayoutVars>
          <dgm:bulletEnabled val="1"/>
        </dgm:presLayoutVars>
      </dgm:prSet>
      <dgm:spPr/>
    </dgm:pt>
    <dgm:pt modelId="{68A56613-17BA-49AE-89A0-8B65164A2AA2}" type="pres">
      <dgm:prSet presAssocID="{EAED73AD-6997-4AE4-9A3D-38549A68BEC9}" presName="dummy" presStyleCnt="0"/>
      <dgm:spPr/>
    </dgm:pt>
    <dgm:pt modelId="{B26CE117-8732-4FA3-8EBE-3AC1800970C5}" type="pres">
      <dgm:prSet presAssocID="{DE70020F-6E4E-475F-A778-05F89E38E7FB}" presName="sibTrans" presStyleLbl="sibTrans2D1" presStyleIdx="3" presStyleCnt="4"/>
      <dgm:spPr/>
    </dgm:pt>
  </dgm:ptLst>
  <dgm:cxnLst>
    <dgm:cxn modelId="{ACEA6A02-930C-44F9-AD73-8092A9D5A947}" srcId="{A6EFB27F-B5EB-4A77-B15F-71AC34BBB167}" destId="{32743498-12D9-4C19-985F-1C4341771A3E}" srcOrd="0" destOrd="0" parTransId="{46DD68F6-FD54-46A5-BAC2-E7A29FE09D39}" sibTransId="{C21F4FA2-3B51-4B2C-A6A3-23B791695320}"/>
    <dgm:cxn modelId="{E3976113-7D98-44CA-8F17-AAC0320993EA}" type="presOf" srcId="{8AC023DD-D6B2-4D45-9B68-64C7802D90AE}" destId="{BE2E0E21-B727-4A11-A975-F136C6BE40EA}" srcOrd="0" destOrd="0" presId="urn:microsoft.com/office/officeart/2005/8/layout/radial6"/>
    <dgm:cxn modelId="{B745951B-47D1-4950-B950-0C34378FDD0C}" type="presOf" srcId="{229B3ACE-8E95-4772-8C91-6AAEDB8E7C9A}" destId="{5F74358D-5DF6-4B39-AB87-272A060880E3}" srcOrd="0" destOrd="0" presId="urn:microsoft.com/office/officeart/2005/8/layout/radial6"/>
    <dgm:cxn modelId="{276F7D23-7AEF-46EC-A26A-A083FA302B7C}" type="presOf" srcId="{EDF739CB-D191-4C10-BB46-3F53A0C83067}" destId="{CCD3971E-9D2C-4847-A570-286BA9FA697E}" srcOrd="0" destOrd="0" presId="urn:microsoft.com/office/officeart/2005/8/layout/radial6"/>
    <dgm:cxn modelId="{2B3FAE65-1604-4A3E-93FD-D8CD875F42F7}" srcId="{32743498-12D9-4C19-985F-1C4341771A3E}" destId="{EDF739CB-D191-4C10-BB46-3F53A0C83067}" srcOrd="1" destOrd="0" parTransId="{7C7FD139-6837-4371-88CD-613720F5DBF5}" sibTransId="{255E4DEA-64D8-482C-BC72-0CD952A758BA}"/>
    <dgm:cxn modelId="{A90A0A73-FF92-46AE-B365-07928621B5CB}" type="presOf" srcId="{255E4DEA-64D8-482C-BC72-0CD952A758BA}" destId="{D5442CA0-B889-4660-8783-35A0F01530E4}" srcOrd="0" destOrd="0" presId="urn:microsoft.com/office/officeart/2005/8/layout/radial6"/>
    <dgm:cxn modelId="{3D5F6E75-779E-4E42-86ED-B893CA49F17E}" type="presOf" srcId="{A6EFB27F-B5EB-4A77-B15F-71AC34BBB167}" destId="{B374D483-71F7-4275-BEA1-49DA506385E0}" srcOrd="0" destOrd="0" presId="urn:microsoft.com/office/officeart/2005/8/layout/radial6"/>
    <dgm:cxn modelId="{A5883E58-00BE-419D-BDF5-34E7F48A898E}" type="presOf" srcId="{1DDECCD7-114C-49FF-993D-037244DE161E}" destId="{60032E2D-78D2-4E33-B8E5-771238D38DAA}" srcOrd="0" destOrd="0" presId="urn:microsoft.com/office/officeart/2005/8/layout/radial6"/>
    <dgm:cxn modelId="{147C2B9E-7CB3-4B87-A8E2-F23C0E6E6E33}" type="presOf" srcId="{32743498-12D9-4C19-985F-1C4341771A3E}" destId="{E83A298F-82AE-4CAC-B4AE-341BD9900242}" srcOrd="0" destOrd="0" presId="urn:microsoft.com/office/officeart/2005/8/layout/radial6"/>
    <dgm:cxn modelId="{170ECDAE-324E-4837-842A-4B7FA1469D7C}" type="presOf" srcId="{DE70020F-6E4E-475F-A778-05F89E38E7FB}" destId="{B26CE117-8732-4FA3-8EBE-3AC1800970C5}" srcOrd="0" destOrd="0" presId="urn:microsoft.com/office/officeart/2005/8/layout/radial6"/>
    <dgm:cxn modelId="{BB04AABF-3C33-4591-AE60-9E44D4DFF6C7}" type="presOf" srcId="{EAED73AD-6997-4AE4-9A3D-38549A68BEC9}" destId="{FA82612A-7775-4E60-BEA4-90BA3E1E31B1}" srcOrd="0" destOrd="0" presId="urn:microsoft.com/office/officeart/2005/8/layout/radial6"/>
    <dgm:cxn modelId="{438659C8-1D84-4686-B17E-8C3A1523A4A3}" srcId="{32743498-12D9-4C19-985F-1C4341771A3E}" destId="{EAED73AD-6997-4AE4-9A3D-38549A68BEC9}" srcOrd="3" destOrd="0" parTransId="{D6AFC9EC-171D-4E8A-8EBC-D0EE2A4528B5}" sibTransId="{DE70020F-6E4E-475F-A778-05F89E38E7FB}"/>
    <dgm:cxn modelId="{8C56BADB-C191-4492-BF55-14F1A20FC697}" type="presOf" srcId="{1B2D7D17-9AD5-49BD-AE96-ABAC5D8D434D}" destId="{AB088729-B2CE-499E-9882-4484AF2849F1}" srcOrd="0" destOrd="0" presId="urn:microsoft.com/office/officeart/2005/8/layout/radial6"/>
    <dgm:cxn modelId="{5ED5ECF1-1F0C-4269-A335-928075CAEB3D}" srcId="{32743498-12D9-4C19-985F-1C4341771A3E}" destId="{8AC023DD-D6B2-4D45-9B68-64C7802D90AE}" srcOrd="0" destOrd="0" parTransId="{7DCFF76A-EC7D-44C6-BF2D-6B93A57DC42B}" sibTransId="{229B3ACE-8E95-4772-8C91-6AAEDB8E7C9A}"/>
    <dgm:cxn modelId="{1BA6B2F6-B5DA-4A69-A70F-509B434A328F}" srcId="{32743498-12D9-4C19-985F-1C4341771A3E}" destId="{1B2D7D17-9AD5-49BD-AE96-ABAC5D8D434D}" srcOrd="2" destOrd="0" parTransId="{890BE6CB-33B7-46BA-9A4E-C809D2EA9001}" sibTransId="{1DDECCD7-114C-49FF-993D-037244DE161E}"/>
    <dgm:cxn modelId="{2C1B534B-B8AC-451C-9ED4-5A4C8DEA4231}" type="presParOf" srcId="{B374D483-71F7-4275-BEA1-49DA506385E0}" destId="{E83A298F-82AE-4CAC-B4AE-341BD9900242}" srcOrd="0" destOrd="0" presId="urn:microsoft.com/office/officeart/2005/8/layout/radial6"/>
    <dgm:cxn modelId="{28B4F80D-0E77-4AFA-B136-385396637453}" type="presParOf" srcId="{B374D483-71F7-4275-BEA1-49DA506385E0}" destId="{BE2E0E21-B727-4A11-A975-F136C6BE40EA}" srcOrd="1" destOrd="0" presId="urn:microsoft.com/office/officeart/2005/8/layout/radial6"/>
    <dgm:cxn modelId="{F66A778B-1382-4FA7-8B61-B13DD8438639}" type="presParOf" srcId="{B374D483-71F7-4275-BEA1-49DA506385E0}" destId="{314E5461-6428-4ED7-8E60-1FA330B1F45C}" srcOrd="2" destOrd="0" presId="urn:microsoft.com/office/officeart/2005/8/layout/radial6"/>
    <dgm:cxn modelId="{F821A065-E988-4248-AC8B-EEF7A68BCBD7}" type="presParOf" srcId="{B374D483-71F7-4275-BEA1-49DA506385E0}" destId="{5F74358D-5DF6-4B39-AB87-272A060880E3}" srcOrd="3" destOrd="0" presId="urn:microsoft.com/office/officeart/2005/8/layout/radial6"/>
    <dgm:cxn modelId="{82ABAFC4-9D73-488D-9230-9DEBCF4DA9D6}" type="presParOf" srcId="{B374D483-71F7-4275-BEA1-49DA506385E0}" destId="{CCD3971E-9D2C-4847-A570-286BA9FA697E}" srcOrd="4" destOrd="0" presId="urn:microsoft.com/office/officeart/2005/8/layout/radial6"/>
    <dgm:cxn modelId="{C51BCECE-EC97-4EA1-A943-171F3CF063C7}" type="presParOf" srcId="{B374D483-71F7-4275-BEA1-49DA506385E0}" destId="{F7A64F0A-1C7A-4B95-AABD-476F638611D6}" srcOrd="5" destOrd="0" presId="urn:microsoft.com/office/officeart/2005/8/layout/radial6"/>
    <dgm:cxn modelId="{9CE6BB1C-BD2A-4FC8-BD87-BE6982F27347}" type="presParOf" srcId="{B374D483-71F7-4275-BEA1-49DA506385E0}" destId="{D5442CA0-B889-4660-8783-35A0F01530E4}" srcOrd="6" destOrd="0" presId="urn:microsoft.com/office/officeart/2005/8/layout/radial6"/>
    <dgm:cxn modelId="{454FBD6B-D926-4320-867D-83CBA154E203}" type="presParOf" srcId="{B374D483-71F7-4275-BEA1-49DA506385E0}" destId="{AB088729-B2CE-499E-9882-4484AF2849F1}" srcOrd="7" destOrd="0" presId="urn:microsoft.com/office/officeart/2005/8/layout/radial6"/>
    <dgm:cxn modelId="{8456E7B3-EC7F-4EF8-AE1C-7C0FF436649D}" type="presParOf" srcId="{B374D483-71F7-4275-BEA1-49DA506385E0}" destId="{A2912F5B-B173-4DA3-AEA3-E34671263EF1}" srcOrd="8" destOrd="0" presId="urn:microsoft.com/office/officeart/2005/8/layout/radial6"/>
    <dgm:cxn modelId="{1953B105-54D1-4B62-8BC0-7B8CE6CED750}" type="presParOf" srcId="{B374D483-71F7-4275-BEA1-49DA506385E0}" destId="{60032E2D-78D2-4E33-B8E5-771238D38DAA}" srcOrd="9" destOrd="0" presId="urn:microsoft.com/office/officeart/2005/8/layout/radial6"/>
    <dgm:cxn modelId="{63E9BB5F-532F-40BF-9643-75962294F3A8}" type="presParOf" srcId="{B374D483-71F7-4275-BEA1-49DA506385E0}" destId="{FA82612A-7775-4E60-BEA4-90BA3E1E31B1}" srcOrd="10" destOrd="0" presId="urn:microsoft.com/office/officeart/2005/8/layout/radial6"/>
    <dgm:cxn modelId="{AB1835CE-E63C-4CFC-8694-5085163C8855}" type="presParOf" srcId="{B374D483-71F7-4275-BEA1-49DA506385E0}" destId="{68A56613-17BA-49AE-89A0-8B65164A2AA2}" srcOrd="11" destOrd="0" presId="urn:microsoft.com/office/officeart/2005/8/layout/radial6"/>
    <dgm:cxn modelId="{3E099E5F-0161-4C31-A276-784BB9EF396B}" type="presParOf" srcId="{B374D483-71F7-4275-BEA1-49DA506385E0}" destId="{B26CE117-8732-4FA3-8EBE-3AC1800970C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DE1582-F99C-4A40-99AF-A02F15C6B4E1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077B834-2174-48BD-A01A-070E59AFD04F}">
      <dgm:prSet phldrT="[Texte]"/>
      <dgm:spPr/>
      <dgm:t>
        <a:bodyPr/>
        <a:lstStyle/>
        <a:p>
          <a:r>
            <a:rPr lang="fr-FR" dirty="0"/>
            <a:t>Projets, motivations, envies</a:t>
          </a:r>
        </a:p>
      </dgm:t>
    </dgm:pt>
    <dgm:pt modelId="{B67C3439-EB2F-4A1A-9E3C-19CAB7BBAFC8}" type="parTrans" cxnId="{2C985142-45E4-4233-A659-C8EC262483C3}">
      <dgm:prSet/>
      <dgm:spPr/>
      <dgm:t>
        <a:bodyPr/>
        <a:lstStyle/>
        <a:p>
          <a:endParaRPr lang="fr-FR"/>
        </a:p>
      </dgm:t>
    </dgm:pt>
    <dgm:pt modelId="{0804CB06-CF5A-4598-9F4E-AB0C3E0CDBE0}" type="sibTrans" cxnId="{2C985142-45E4-4233-A659-C8EC262483C3}">
      <dgm:prSet/>
      <dgm:spPr/>
      <dgm:t>
        <a:bodyPr/>
        <a:lstStyle/>
        <a:p>
          <a:endParaRPr lang="fr-FR"/>
        </a:p>
      </dgm:t>
    </dgm:pt>
    <dgm:pt modelId="{244BBF43-1155-4716-AF88-56FB984D8C24}">
      <dgm:prSet phldrT="[Texte]"/>
      <dgm:spPr/>
      <dgm:t>
        <a:bodyPr/>
        <a:lstStyle/>
        <a:p>
          <a:r>
            <a:rPr lang="fr-FR" dirty="0"/>
            <a:t>Rééducateurs</a:t>
          </a:r>
        </a:p>
      </dgm:t>
    </dgm:pt>
    <dgm:pt modelId="{C93356F9-6D8A-4E02-9198-6E9C380A6CB9}" type="parTrans" cxnId="{B769C6F1-5CA4-4A5C-91C9-74BD030498F8}">
      <dgm:prSet/>
      <dgm:spPr/>
      <dgm:t>
        <a:bodyPr/>
        <a:lstStyle/>
        <a:p>
          <a:endParaRPr lang="fr-FR"/>
        </a:p>
      </dgm:t>
    </dgm:pt>
    <dgm:pt modelId="{0057AF65-925C-4B68-A6AE-80307577797B}" type="sibTrans" cxnId="{B769C6F1-5CA4-4A5C-91C9-74BD030498F8}">
      <dgm:prSet/>
      <dgm:spPr/>
      <dgm:t>
        <a:bodyPr/>
        <a:lstStyle/>
        <a:p>
          <a:endParaRPr lang="fr-FR"/>
        </a:p>
      </dgm:t>
    </dgm:pt>
    <dgm:pt modelId="{438D3117-3766-4ACF-8C70-4FFFEE64A1D9}">
      <dgm:prSet phldrT="[Texte]"/>
      <dgm:spPr/>
      <dgm:t>
        <a:bodyPr/>
        <a:lstStyle/>
        <a:p>
          <a:r>
            <a:rPr lang="fr-FR" dirty="0"/>
            <a:t>Famille</a:t>
          </a:r>
        </a:p>
      </dgm:t>
    </dgm:pt>
    <dgm:pt modelId="{2B8D8B28-D987-4031-9C8A-9EE0BD2A4743}" type="parTrans" cxnId="{7E47E426-AA57-4F29-87C7-541DEF9A9E4E}">
      <dgm:prSet/>
      <dgm:spPr/>
      <dgm:t>
        <a:bodyPr/>
        <a:lstStyle/>
        <a:p>
          <a:endParaRPr lang="fr-FR"/>
        </a:p>
      </dgm:t>
    </dgm:pt>
    <dgm:pt modelId="{4E975D41-0FA3-4715-A1A0-C732689CDEF9}" type="sibTrans" cxnId="{7E47E426-AA57-4F29-87C7-541DEF9A9E4E}">
      <dgm:prSet/>
      <dgm:spPr/>
      <dgm:t>
        <a:bodyPr/>
        <a:lstStyle/>
        <a:p>
          <a:endParaRPr lang="fr-FR"/>
        </a:p>
      </dgm:t>
    </dgm:pt>
    <dgm:pt modelId="{9B95A28C-C2A4-4E1F-9FED-4A7A1910F75F}">
      <dgm:prSet phldrT="[Texte]"/>
      <dgm:spPr/>
      <dgm:t>
        <a:bodyPr/>
        <a:lstStyle/>
        <a:p>
          <a:r>
            <a:rPr lang="fr-FR" dirty="0"/>
            <a:t>Médecins</a:t>
          </a:r>
        </a:p>
      </dgm:t>
    </dgm:pt>
    <dgm:pt modelId="{CDBD8CA8-1C19-44C5-817F-364D9D440A18}" type="parTrans" cxnId="{918486AB-8C64-4F58-8271-D18AE855D66A}">
      <dgm:prSet/>
      <dgm:spPr/>
      <dgm:t>
        <a:bodyPr/>
        <a:lstStyle/>
        <a:p>
          <a:endParaRPr lang="fr-FR"/>
        </a:p>
      </dgm:t>
    </dgm:pt>
    <dgm:pt modelId="{13BF73AA-1BD6-4F42-9FE9-8799373CD9DC}" type="sibTrans" cxnId="{918486AB-8C64-4F58-8271-D18AE855D66A}">
      <dgm:prSet/>
      <dgm:spPr/>
      <dgm:t>
        <a:bodyPr/>
        <a:lstStyle/>
        <a:p>
          <a:endParaRPr lang="fr-FR"/>
        </a:p>
      </dgm:t>
    </dgm:pt>
    <dgm:pt modelId="{87246398-49AC-468A-90F7-16CE84AE88A1}">
      <dgm:prSet phldrT="[Texte]"/>
      <dgm:spPr/>
      <dgm:t>
        <a:bodyPr/>
        <a:lstStyle/>
        <a:p>
          <a:r>
            <a:rPr lang="fr-FR" dirty="0"/>
            <a:t>Accompagnants</a:t>
          </a:r>
        </a:p>
      </dgm:t>
    </dgm:pt>
    <dgm:pt modelId="{5BAADFEF-E912-4DE1-9139-471E5A623FB5}" type="parTrans" cxnId="{B9D7169A-02C7-49CE-9855-4A167E2FF5E0}">
      <dgm:prSet/>
      <dgm:spPr/>
      <dgm:t>
        <a:bodyPr/>
        <a:lstStyle/>
        <a:p>
          <a:endParaRPr lang="fr-FR"/>
        </a:p>
      </dgm:t>
    </dgm:pt>
    <dgm:pt modelId="{51AF4E83-D02A-4242-A086-6D5FBD1B1FD1}" type="sibTrans" cxnId="{B9D7169A-02C7-49CE-9855-4A167E2FF5E0}">
      <dgm:prSet/>
      <dgm:spPr/>
      <dgm:t>
        <a:bodyPr/>
        <a:lstStyle/>
        <a:p>
          <a:endParaRPr lang="fr-FR"/>
        </a:p>
      </dgm:t>
    </dgm:pt>
    <dgm:pt modelId="{4DE23FB2-87D1-4E99-9353-0BA181FE5F7C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FC000"/>
        </a:solidFill>
      </dgm:spPr>
      <dgm:t>
        <a:bodyPr/>
        <a:lstStyle/>
        <a:p>
          <a:r>
            <a:rPr lang="fr-FR" sz="1100" b="1" dirty="0"/>
            <a:t>Personne accompagnée</a:t>
          </a:r>
        </a:p>
      </dgm:t>
    </dgm:pt>
    <dgm:pt modelId="{E3CCF298-2AB0-412D-85C7-B7E846CF9962}" type="parTrans" cxnId="{6AC09A09-91BA-43F5-AC6D-E8F2E7DB28CA}">
      <dgm:prSet/>
      <dgm:spPr/>
      <dgm:t>
        <a:bodyPr/>
        <a:lstStyle/>
        <a:p>
          <a:endParaRPr lang="fr-FR"/>
        </a:p>
      </dgm:t>
    </dgm:pt>
    <dgm:pt modelId="{E2A23BC1-D0C7-4413-AB72-80D37EF4AD33}" type="sibTrans" cxnId="{6AC09A09-91BA-43F5-AC6D-E8F2E7DB28CA}">
      <dgm:prSet/>
      <dgm:spPr/>
      <dgm:t>
        <a:bodyPr/>
        <a:lstStyle/>
        <a:p>
          <a:endParaRPr lang="fr-FR"/>
        </a:p>
      </dgm:t>
    </dgm:pt>
    <dgm:pt modelId="{65C8CB4E-8E51-4B0D-9BCA-8EBB8F0B7E1E}" type="pres">
      <dgm:prSet presAssocID="{1EDE1582-F99C-4A40-99AF-A02F15C6B4E1}" presName="composite" presStyleCnt="0">
        <dgm:presLayoutVars>
          <dgm:chMax val="1"/>
          <dgm:dir/>
          <dgm:resizeHandles val="exact"/>
        </dgm:presLayoutVars>
      </dgm:prSet>
      <dgm:spPr/>
    </dgm:pt>
    <dgm:pt modelId="{11B168CC-C4D7-4E54-B6CA-0360D706DB0A}" type="pres">
      <dgm:prSet presAssocID="{1EDE1582-F99C-4A40-99AF-A02F15C6B4E1}" presName="radial" presStyleCnt="0">
        <dgm:presLayoutVars>
          <dgm:animLvl val="ctr"/>
        </dgm:presLayoutVars>
      </dgm:prSet>
      <dgm:spPr/>
    </dgm:pt>
    <dgm:pt modelId="{947BF8CA-EEC7-4FA2-B940-DD9C3C081D5B}" type="pres">
      <dgm:prSet presAssocID="{4077B834-2174-48BD-A01A-070E59AFD04F}" presName="centerShape" presStyleLbl="vennNode1" presStyleIdx="0" presStyleCnt="6"/>
      <dgm:spPr/>
    </dgm:pt>
    <dgm:pt modelId="{AA3D898F-CBB2-4C4C-96C2-431D0A31D62F}" type="pres">
      <dgm:prSet presAssocID="{244BBF43-1155-4716-AF88-56FB984D8C24}" presName="node" presStyleLbl="vennNode1" presStyleIdx="1" presStyleCnt="6">
        <dgm:presLayoutVars>
          <dgm:bulletEnabled val="1"/>
        </dgm:presLayoutVars>
      </dgm:prSet>
      <dgm:spPr/>
    </dgm:pt>
    <dgm:pt modelId="{E345E2A0-5323-4B83-AC7F-15D66CBD1EC1}" type="pres">
      <dgm:prSet presAssocID="{438D3117-3766-4ACF-8C70-4FFFEE64A1D9}" presName="node" presStyleLbl="vennNode1" presStyleIdx="2" presStyleCnt="6">
        <dgm:presLayoutVars>
          <dgm:bulletEnabled val="1"/>
        </dgm:presLayoutVars>
      </dgm:prSet>
      <dgm:spPr/>
    </dgm:pt>
    <dgm:pt modelId="{0F2D24D7-D3A8-4314-8EDD-BC7A3E043081}" type="pres">
      <dgm:prSet presAssocID="{9B95A28C-C2A4-4E1F-9FED-4A7A1910F75F}" presName="node" presStyleLbl="vennNode1" presStyleIdx="3" presStyleCnt="6">
        <dgm:presLayoutVars>
          <dgm:bulletEnabled val="1"/>
        </dgm:presLayoutVars>
      </dgm:prSet>
      <dgm:spPr/>
    </dgm:pt>
    <dgm:pt modelId="{E0CFC432-BAF2-443B-BF09-E910E0688B0E}" type="pres">
      <dgm:prSet presAssocID="{87246398-49AC-468A-90F7-16CE84AE88A1}" presName="node" presStyleLbl="vennNode1" presStyleIdx="4" presStyleCnt="6">
        <dgm:presLayoutVars>
          <dgm:bulletEnabled val="1"/>
        </dgm:presLayoutVars>
      </dgm:prSet>
      <dgm:spPr/>
    </dgm:pt>
    <dgm:pt modelId="{9BB07FEE-643C-429E-9332-8B714EE280A2}" type="pres">
      <dgm:prSet presAssocID="{4DE23FB2-87D1-4E99-9353-0BA181FE5F7C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6AC09A09-91BA-43F5-AC6D-E8F2E7DB28CA}" srcId="{4077B834-2174-48BD-A01A-070E59AFD04F}" destId="{4DE23FB2-87D1-4E99-9353-0BA181FE5F7C}" srcOrd="4" destOrd="0" parTransId="{E3CCF298-2AB0-412D-85C7-B7E846CF9962}" sibTransId="{E2A23BC1-D0C7-4413-AB72-80D37EF4AD33}"/>
    <dgm:cxn modelId="{E0C2EE21-933C-4C7F-8233-FDC37413F071}" type="presOf" srcId="{244BBF43-1155-4716-AF88-56FB984D8C24}" destId="{AA3D898F-CBB2-4C4C-96C2-431D0A31D62F}" srcOrd="0" destOrd="0" presId="urn:microsoft.com/office/officeart/2005/8/layout/radial3"/>
    <dgm:cxn modelId="{7E47E426-AA57-4F29-87C7-541DEF9A9E4E}" srcId="{4077B834-2174-48BD-A01A-070E59AFD04F}" destId="{438D3117-3766-4ACF-8C70-4FFFEE64A1D9}" srcOrd="1" destOrd="0" parTransId="{2B8D8B28-D987-4031-9C8A-9EE0BD2A4743}" sibTransId="{4E975D41-0FA3-4715-A1A0-C732689CDEF9}"/>
    <dgm:cxn modelId="{2C985142-45E4-4233-A659-C8EC262483C3}" srcId="{1EDE1582-F99C-4A40-99AF-A02F15C6B4E1}" destId="{4077B834-2174-48BD-A01A-070E59AFD04F}" srcOrd="0" destOrd="0" parTransId="{B67C3439-EB2F-4A1A-9E3C-19CAB7BBAFC8}" sibTransId="{0804CB06-CF5A-4598-9F4E-AB0C3E0CDBE0}"/>
    <dgm:cxn modelId="{F609466E-B398-43FB-A6C7-BCCCB24E02CD}" type="presOf" srcId="{87246398-49AC-468A-90F7-16CE84AE88A1}" destId="{E0CFC432-BAF2-443B-BF09-E910E0688B0E}" srcOrd="0" destOrd="0" presId="urn:microsoft.com/office/officeart/2005/8/layout/radial3"/>
    <dgm:cxn modelId="{AB137E53-2B31-477E-B26B-598A664B7E16}" type="presOf" srcId="{4DE23FB2-87D1-4E99-9353-0BA181FE5F7C}" destId="{9BB07FEE-643C-429E-9332-8B714EE280A2}" srcOrd="0" destOrd="0" presId="urn:microsoft.com/office/officeart/2005/8/layout/radial3"/>
    <dgm:cxn modelId="{1E82A482-C2F9-48A8-9182-BDBD7DD57C7F}" type="presOf" srcId="{1EDE1582-F99C-4A40-99AF-A02F15C6B4E1}" destId="{65C8CB4E-8E51-4B0D-9BCA-8EBB8F0B7E1E}" srcOrd="0" destOrd="0" presId="urn:microsoft.com/office/officeart/2005/8/layout/radial3"/>
    <dgm:cxn modelId="{B9D7169A-02C7-49CE-9855-4A167E2FF5E0}" srcId="{4077B834-2174-48BD-A01A-070E59AFD04F}" destId="{87246398-49AC-468A-90F7-16CE84AE88A1}" srcOrd="3" destOrd="0" parTransId="{5BAADFEF-E912-4DE1-9139-471E5A623FB5}" sibTransId="{51AF4E83-D02A-4242-A086-6D5FBD1B1FD1}"/>
    <dgm:cxn modelId="{918486AB-8C64-4F58-8271-D18AE855D66A}" srcId="{4077B834-2174-48BD-A01A-070E59AFD04F}" destId="{9B95A28C-C2A4-4E1F-9FED-4A7A1910F75F}" srcOrd="2" destOrd="0" parTransId="{CDBD8CA8-1C19-44C5-817F-364D9D440A18}" sibTransId="{13BF73AA-1BD6-4F42-9FE9-8799373CD9DC}"/>
    <dgm:cxn modelId="{30E8FDB7-1AFA-44F0-A61A-EE34E9034258}" type="presOf" srcId="{438D3117-3766-4ACF-8C70-4FFFEE64A1D9}" destId="{E345E2A0-5323-4B83-AC7F-15D66CBD1EC1}" srcOrd="0" destOrd="0" presId="urn:microsoft.com/office/officeart/2005/8/layout/radial3"/>
    <dgm:cxn modelId="{E2D1E3B8-8A40-428E-9060-F0F4E78F7F5F}" type="presOf" srcId="{9B95A28C-C2A4-4E1F-9FED-4A7A1910F75F}" destId="{0F2D24D7-D3A8-4314-8EDD-BC7A3E043081}" srcOrd="0" destOrd="0" presId="urn:microsoft.com/office/officeart/2005/8/layout/radial3"/>
    <dgm:cxn modelId="{CAC2BFC0-996F-4B44-835E-7504AF833AC4}" type="presOf" srcId="{4077B834-2174-48BD-A01A-070E59AFD04F}" destId="{947BF8CA-EEC7-4FA2-B940-DD9C3C081D5B}" srcOrd="0" destOrd="0" presId="urn:microsoft.com/office/officeart/2005/8/layout/radial3"/>
    <dgm:cxn modelId="{B769C6F1-5CA4-4A5C-91C9-74BD030498F8}" srcId="{4077B834-2174-48BD-A01A-070E59AFD04F}" destId="{244BBF43-1155-4716-AF88-56FB984D8C24}" srcOrd="0" destOrd="0" parTransId="{C93356F9-6D8A-4E02-9198-6E9C380A6CB9}" sibTransId="{0057AF65-925C-4B68-A6AE-80307577797B}"/>
    <dgm:cxn modelId="{EB050124-C012-4B6B-8FFA-1D225A07F04F}" type="presParOf" srcId="{65C8CB4E-8E51-4B0D-9BCA-8EBB8F0B7E1E}" destId="{11B168CC-C4D7-4E54-B6CA-0360D706DB0A}" srcOrd="0" destOrd="0" presId="urn:microsoft.com/office/officeart/2005/8/layout/radial3"/>
    <dgm:cxn modelId="{1A501042-9806-421A-91D9-395F7FAF260A}" type="presParOf" srcId="{11B168CC-C4D7-4E54-B6CA-0360D706DB0A}" destId="{947BF8CA-EEC7-4FA2-B940-DD9C3C081D5B}" srcOrd="0" destOrd="0" presId="urn:microsoft.com/office/officeart/2005/8/layout/radial3"/>
    <dgm:cxn modelId="{1FFD22BD-A5E3-4B30-856E-C90F9EF14B0D}" type="presParOf" srcId="{11B168CC-C4D7-4E54-B6CA-0360D706DB0A}" destId="{AA3D898F-CBB2-4C4C-96C2-431D0A31D62F}" srcOrd="1" destOrd="0" presId="urn:microsoft.com/office/officeart/2005/8/layout/radial3"/>
    <dgm:cxn modelId="{AE5C33F7-C28D-4B92-8B05-E4D8F6125AD4}" type="presParOf" srcId="{11B168CC-C4D7-4E54-B6CA-0360D706DB0A}" destId="{E345E2A0-5323-4B83-AC7F-15D66CBD1EC1}" srcOrd="2" destOrd="0" presId="urn:microsoft.com/office/officeart/2005/8/layout/radial3"/>
    <dgm:cxn modelId="{42E8D205-E2FB-4803-B8BA-5922D3EBF441}" type="presParOf" srcId="{11B168CC-C4D7-4E54-B6CA-0360D706DB0A}" destId="{0F2D24D7-D3A8-4314-8EDD-BC7A3E043081}" srcOrd="3" destOrd="0" presId="urn:microsoft.com/office/officeart/2005/8/layout/radial3"/>
    <dgm:cxn modelId="{4A07C17B-82C9-48A4-AF5A-BC391E31EFA2}" type="presParOf" srcId="{11B168CC-C4D7-4E54-B6CA-0360D706DB0A}" destId="{E0CFC432-BAF2-443B-BF09-E910E0688B0E}" srcOrd="4" destOrd="0" presId="urn:microsoft.com/office/officeart/2005/8/layout/radial3"/>
    <dgm:cxn modelId="{2AB59F43-A6BE-4C92-8B4F-3ADDA55EBEC1}" type="presParOf" srcId="{11B168CC-C4D7-4E54-B6CA-0360D706DB0A}" destId="{9BB07FEE-643C-429E-9332-8B714EE280A2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CE117-8732-4FA3-8EBE-3AC1800970C5}">
      <dsp:nvSpPr>
        <dsp:cNvPr id="0" name=""/>
        <dsp:cNvSpPr/>
      </dsp:nvSpPr>
      <dsp:spPr>
        <a:xfrm>
          <a:off x="3766832" y="447370"/>
          <a:ext cx="2981934" cy="2981934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32E2D-78D2-4E33-B8E5-771238D38DAA}">
      <dsp:nvSpPr>
        <dsp:cNvPr id="0" name=""/>
        <dsp:cNvSpPr/>
      </dsp:nvSpPr>
      <dsp:spPr>
        <a:xfrm>
          <a:off x="3766832" y="447370"/>
          <a:ext cx="2981934" cy="2981934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42CA0-B889-4660-8783-35A0F01530E4}">
      <dsp:nvSpPr>
        <dsp:cNvPr id="0" name=""/>
        <dsp:cNvSpPr/>
      </dsp:nvSpPr>
      <dsp:spPr>
        <a:xfrm>
          <a:off x="3766832" y="447370"/>
          <a:ext cx="2981934" cy="2981934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4358D-5DF6-4B39-AB87-272A060880E3}">
      <dsp:nvSpPr>
        <dsp:cNvPr id="0" name=""/>
        <dsp:cNvSpPr/>
      </dsp:nvSpPr>
      <dsp:spPr>
        <a:xfrm>
          <a:off x="3766832" y="447370"/>
          <a:ext cx="2981934" cy="2981934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3A298F-82AE-4CAC-B4AE-341BD9900242}">
      <dsp:nvSpPr>
        <dsp:cNvPr id="0" name=""/>
        <dsp:cNvSpPr/>
      </dsp:nvSpPr>
      <dsp:spPr>
        <a:xfrm>
          <a:off x="4571051" y="1251588"/>
          <a:ext cx="1373497" cy="13734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Personnes concernées</a:t>
          </a:r>
        </a:p>
      </dsp:txBody>
      <dsp:txXfrm>
        <a:off x="4772195" y="1452732"/>
        <a:ext cx="971209" cy="971209"/>
      </dsp:txXfrm>
    </dsp:sp>
    <dsp:sp modelId="{BE2E0E21-B727-4A11-A975-F136C6BE40EA}">
      <dsp:nvSpPr>
        <dsp:cNvPr id="0" name=""/>
        <dsp:cNvSpPr/>
      </dsp:nvSpPr>
      <dsp:spPr>
        <a:xfrm>
          <a:off x="4777075" y="1258"/>
          <a:ext cx="961448" cy="9614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Rééducateurs</a:t>
          </a:r>
        </a:p>
      </dsp:txBody>
      <dsp:txXfrm>
        <a:off x="4917876" y="142059"/>
        <a:ext cx="679846" cy="679846"/>
      </dsp:txXfrm>
    </dsp:sp>
    <dsp:sp modelId="{CCD3971E-9D2C-4847-A570-286BA9FA697E}">
      <dsp:nvSpPr>
        <dsp:cNvPr id="0" name=""/>
        <dsp:cNvSpPr/>
      </dsp:nvSpPr>
      <dsp:spPr>
        <a:xfrm>
          <a:off x="6233430" y="1457613"/>
          <a:ext cx="961448" cy="9614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Médecins</a:t>
          </a:r>
        </a:p>
      </dsp:txBody>
      <dsp:txXfrm>
        <a:off x="6374231" y="1598414"/>
        <a:ext cx="679846" cy="679846"/>
      </dsp:txXfrm>
    </dsp:sp>
    <dsp:sp modelId="{AB088729-B2CE-499E-9882-4484AF2849F1}">
      <dsp:nvSpPr>
        <dsp:cNvPr id="0" name=""/>
        <dsp:cNvSpPr/>
      </dsp:nvSpPr>
      <dsp:spPr>
        <a:xfrm>
          <a:off x="4777075" y="2913968"/>
          <a:ext cx="961448" cy="9614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Educateurs</a:t>
          </a:r>
        </a:p>
      </dsp:txBody>
      <dsp:txXfrm>
        <a:off x="4917876" y="3054769"/>
        <a:ext cx="679846" cy="679846"/>
      </dsp:txXfrm>
    </dsp:sp>
    <dsp:sp modelId="{FA82612A-7775-4E60-BEA4-90BA3E1E31B1}">
      <dsp:nvSpPr>
        <dsp:cNvPr id="0" name=""/>
        <dsp:cNvSpPr/>
      </dsp:nvSpPr>
      <dsp:spPr>
        <a:xfrm>
          <a:off x="3320720" y="1457613"/>
          <a:ext cx="961448" cy="9614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Famille</a:t>
          </a:r>
        </a:p>
      </dsp:txBody>
      <dsp:txXfrm>
        <a:off x="3461521" y="1598414"/>
        <a:ext cx="679846" cy="6798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BF8CA-EEC7-4FA2-B940-DD9C3C081D5B}">
      <dsp:nvSpPr>
        <dsp:cNvPr id="0" name=""/>
        <dsp:cNvSpPr/>
      </dsp:nvSpPr>
      <dsp:spPr>
        <a:xfrm>
          <a:off x="730159" y="1010648"/>
          <a:ext cx="1977306" cy="19773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Projets, motivations, envies</a:t>
          </a:r>
        </a:p>
      </dsp:txBody>
      <dsp:txXfrm>
        <a:off x="1019729" y="1300218"/>
        <a:ext cx="1398166" cy="1398166"/>
      </dsp:txXfrm>
    </dsp:sp>
    <dsp:sp modelId="{AA3D898F-CBB2-4C4C-96C2-431D0A31D62F}">
      <dsp:nvSpPr>
        <dsp:cNvPr id="0" name=""/>
        <dsp:cNvSpPr/>
      </dsp:nvSpPr>
      <dsp:spPr>
        <a:xfrm>
          <a:off x="1224486" y="218661"/>
          <a:ext cx="988653" cy="9886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Rééducateurs</a:t>
          </a:r>
        </a:p>
      </dsp:txBody>
      <dsp:txXfrm>
        <a:off x="1369271" y="363446"/>
        <a:ext cx="699083" cy="699083"/>
      </dsp:txXfrm>
    </dsp:sp>
    <dsp:sp modelId="{E345E2A0-5323-4B83-AC7F-15D66CBD1EC1}">
      <dsp:nvSpPr>
        <dsp:cNvPr id="0" name=""/>
        <dsp:cNvSpPr/>
      </dsp:nvSpPr>
      <dsp:spPr>
        <a:xfrm>
          <a:off x="2447843" y="1107482"/>
          <a:ext cx="988653" cy="9886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Famille</a:t>
          </a:r>
        </a:p>
      </dsp:txBody>
      <dsp:txXfrm>
        <a:off x="2592628" y="1252267"/>
        <a:ext cx="699083" cy="699083"/>
      </dsp:txXfrm>
    </dsp:sp>
    <dsp:sp modelId="{0F2D24D7-D3A8-4314-8EDD-BC7A3E043081}">
      <dsp:nvSpPr>
        <dsp:cNvPr id="0" name=""/>
        <dsp:cNvSpPr/>
      </dsp:nvSpPr>
      <dsp:spPr>
        <a:xfrm>
          <a:off x="1980562" y="2545625"/>
          <a:ext cx="988653" cy="9886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Médecins</a:t>
          </a:r>
        </a:p>
      </dsp:txBody>
      <dsp:txXfrm>
        <a:off x="2125347" y="2690410"/>
        <a:ext cx="699083" cy="699083"/>
      </dsp:txXfrm>
    </dsp:sp>
    <dsp:sp modelId="{E0CFC432-BAF2-443B-BF09-E910E0688B0E}">
      <dsp:nvSpPr>
        <dsp:cNvPr id="0" name=""/>
        <dsp:cNvSpPr/>
      </dsp:nvSpPr>
      <dsp:spPr>
        <a:xfrm>
          <a:off x="468410" y="2545625"/>
          <a:ext cx="988653" cy="9886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Accompagnants</a:t>
          </a:r>
        </a:p>
      </dsp:txBody>
      <dsp:txXfrm>
        <a:off x="613195" y="2690410"/>
        <a:ext cx="699083" cy="699083"/>
      </dsp:txXfrm>
    </dsp:sp>
    <dsp:sp modelId="{9BB07FEE-643C-429E-9332-8B714EE280A2}">
      <dsp:nvSpPr>
        <dsp:cNvPr id="0" name=""/>
        <dsp:cNvSpPr/>
      </dsp:nvSpPr>
      <dsp:spPr>
        <a:xfrm>
          <a:off x="1129" y="1107482"/>
          <a:ext cx="988653" cy="988653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b="1" kern="1200" dirty="0"/>
            <a:t>Personne accompagnée</a:t>
          </a:r>
        </a:p>
      </dsp:txBody>
      <dsp:txXfrm>
        <a:off x="145914" y="1252267"/>
        <a:ext cx="699083" cy="699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BD8A9FD9-846A-5542-1223-3AD2A431C1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88B76CA-3AD4-27D3-1E1A-46BC082BE4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BB1B0-0AA6-45D9-98DC-20B3ECE5F0D1}" type="datetime1">
              <a:rPr lang="fr-FR" smtClean="0"/>
              <a:t>15/01/2025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F6B68C-7FFB-BF27-3763-BB6F612E8B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7423B3E-2CA9-8A04-6E87-885647102B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C50B0-4FB1-4929-A133-7090077863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79922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fr-FR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5715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0395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8291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Variable d’ajustement qui reste la personne (Noémie)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733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6394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pPr rtl="0">
              <a:spcBef>
                <a:spcPts val="0"/>
              </a:spcBef>
              <a:spcAft>
                <a:spcPts val="1200"/>
              </a:spcAft>
            </a:pPr>
            <a:r>
              <a:rPr lang="fr-FR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JB: Comment fait-on vivre ?</a:t>
            </a:r>
            <a:endParaRPr lang="fr-FR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200"/>
              </a:spcAft>
            </a:pPr>
            <a:br>
              <a:rPr lang="fr-FR" b="0" dirty="0">
                <a:effectLst/>
              </a:rPr>
            </a:br>
            <a:r>
              <a:rPr lang="fr-FR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SB: Est-ce que tout y est ? </a:t>
            </a:r>
            <a:endParaRPr lang="fr-FR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200"/>
              </a:spcAft>
            </a:pPr>
            <a:br>
              <a:rPr lang="fr-FR" b="0" dirty="0">
                <a:effectLst/>
              </a:rPr>
            </a:br>
            <a:r>
              <a:rPr lang="fr-FR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Comment s’en saisir collectivement ?? Objet de dialogues +++.</a:t>
            </a:r>
            <a:endParaRPr lang="fr-FR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200"/>
              </a:spcAft>
            </a:pPr>
            <a:br>
              <a:rPr lang="fr-FR" b="0" dirty="0">
                <a:effectLst/>
              </a:rPr>
            </a:br>
            <a:r>
              <a:rPr lang="fr-FR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Recos HAS</a:t>
            </a:r>
            <a:endParaRPr lang="fr-FR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200"/>
              </a:spcAft>
            </a:pPr>
            <a:br>
              <a:rPr lang="fr-FR" b="0" dirty="0">
                <a:effectLst/>
              </a:rPr>
            </a:br>
            <a:r>
              <a:rPr lang="fr-FR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Objectifs</a:t>
            </a:r>
            <a:endParaRPr lang="fr-FR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1200"/>
              </a:spcAft>
            </a:pPr>
            <a:r>
              <a:rPr lang="fr-FR" sz="18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Autonomie vs auto-détermination</a:t>
            </a:r>
            <a:endParaRPr lang="fr-FR" b="0" dirty="0">
              <a:effectLst/>
            </a:endParaRPr>
          </a:p>
          <a:p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0497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0" name="Forme libre : Forme 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rtlCol="0" anchor="t">
            <a:noAutofit/>
          </a:bodyPr>
          <a:lstStyle>
            <a:lvl1pPr algn="ctr">
              <a:defRPr lang="fr-FR" sz="44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lang="fr-FR" sz="24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e lib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8" name="Forme lib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e lib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  <p:sp>
          <p:nvSpPr>
            <p:cNvPr id="11" name="Forme lib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 dirty="0"/>
            </a:p>
          </p:txBody>
        </p:sp>
      </p:grpSp>
      <p:sp>
        <p:nvSpPr>
          <p:cNvPr id="14" name="Image 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fr-FR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fr-FR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fr-FR" sz="1800"/>
            </a:lvl3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0" name="Forme libre : Forme 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Forme libre : Forme 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 b="1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 rtlCol="0">
            <a:noAutofit/>
          </a:bodyPr>
          <a:lstStyle>
            <a:lvl1pPr marL="0" indent="0">
              <a:buNone/>
              <a:defRPr lang="fr-FR" sz="1500"/>
            </a:lvl1pPr>
            <a:lvl2pPr>
              <a:defRPr lang="fr-FR" sz="1500"/>
            </a:lvl2pPr>
            <a:lvl3pPr>
              <a:defRPr lang="fr-FR" sz="1500"/>
            </a:lvl3pPr>
            <a:lvl4pPr>
              <a:defRPr lang="fr-FR" sz="1500"/>
            </a:lvl4pPr>
            <a:lvl5pPr>
              <a:defRPr lang="fr-FR" sz="15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 userDrawn="1"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  <p:sp>
        <p:nvSpPr>
          <p:cNvPr id="17" name="Forme libre : Forme 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6" name="Forme libre : Form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3" name="Forme libre : Form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7" name="Forme libre : Forme 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lvl="0" algn="ctr"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rtlCol="0" anchor="t">
            <a:noAutofit/>
          </a:bodyPr>
          <a:lstStyle>
            <a:lvl1pPr>
              <a:lnSpc>
                <a:spcPct val="100000"/>
              </a:lnSpc>
              <a:defRPr lang="fr-FR" sz="44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2400">
                <a:solidFill>
                  <a:schemeClr val="accent6"/>
                </a:solidFill>
              </a:defRPr>
            </a:lvl1pPr>
            <a:lvl2pPr marL="457200" indent="0">
              <a:buNone/>
              <a:defRPr lang="fr-FR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rme libre : Forme 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 rtlCol="0">
            <a:noAutofit/>
          </a:bodyPr>
          <a:lstStyle>
            <a:lvl1pPr>
              <a:defRPr lang="fr-FR" sz="1800"/>
            </a:lvl1pPr>
            <a:lvl2pPr>
              <a:defRPr lang="fr-FR" sz="1600"/>
            </a:lvl2pPr>
            <a:lvl3pPr>
              <a:defRPr lang="fr-FR" sz="14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e libre : Forme 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 rtlCol="0">
            <a:noAutofit/>
          </a:bodyPr>
          <a:lstStyle>
            <a:lvl1pPr>
              <a:defRPr lang="fr-FR" sz="1800"/>
            </a:lvl1pPr>
            <a:lvl2pPr>
              <a:defRPr lang="fr-FR" sz="1600"/>
            </a:lvl2pPr>
            <a:lvl3pPr>
              <a:defRPr lang="fr-FR" sz="14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rtlCol="0">
            <a:noAutofit/>
          </a:bodyPr>
          <a:lstStyle>
            <a:lvl1pPr algn="l">
              <a:lnSpc>
                <a:spcPct val="100000"/>
              </a:lnSpc>
              <a:defRPr lang="fr-FR"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57" name="Espace réservé du texte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fr-FR" sz="10000" b="1"/>
            </a:lvl1pPr>
          </a:lstStyle>
          <a:p>
            <a:pPr lvl="0" rtl="0"/>
            <a:r>
              <a:rPr lang="fr-FR"/>
              <a:t>« 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24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56" name="Espace réservé du texte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 rtlCol="0">
            <a:noAutofit/>
          </a:bodyPr>
          <a:lstStyle>
            <a:lvl1pPr marL="0" indent="0">
              <a:buNone/>
              <a:defRPr lang="fr-FR" sz="10000" b="1"/>
            </a:lvl1pPr>
          </a:lstStyle>
          <a:p>
            <a:pPr lvl="0" rtl="0"/>
            <a:r>
              <a:rPr lang="fr-FR"/>
              <a:t> »</a:t>
            </a:r>
          </a:p>
        </p:txBody>
      </p:sp>
      <p:sp>
        <p:nvSpPr>
          <p:cNvPr id="32" name="Image 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3" name="Forme libre : Forme 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3" name="Image 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9" name="Forme libre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1" name="Forme libre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sz="45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17" name="Espace réservé d’image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3" name="Espace réservé d’image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2" name="Espace réservé du texte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4" name="Espace réservé du texte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6" name="Espace réservé d’image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5" name="Espace réservé du texte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7" name="Espace réservé du texte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9" name="Espace réservé d’image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8" name="Espace réservé du texte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0" name="Espace réservé du texte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lvl="0" rt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17" name="Espace réservé d’image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10" name="Espace réservé d’image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4" name="Espace réservé du texte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15" name="Espace réservé du texte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3" name="Espace réservé d’image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2" name="Espace réservé du texte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4" name="Espace réservé du texte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11" name="Espace réservé d’image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6" name="Espace réservé du texte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18" name="Espace réservé du texte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6" name="Espace réservé d’image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5" name="Espace réservé du texte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7" name="Espace réservé du texte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12" name="Espace réservé d’image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0" name="Espace réservé du texte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1" name="Espace réservé du texte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29" name="Espace réservé d’image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8" name="Espace réservé du texte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0" name="Espace réservé du texte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  <p:sp>
        <p:nvSpPr>
          <p:cNvPr id="13" name="Espace réservé d’image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2" name="Espace réservé du texte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rtlCol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3" name="Espace réservé du texte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fr-FR" sz="1200" spc="20" baseline="0"/>
            </a:lvl1pPr>
          </a:lstStyle>
          <a:p>
            <a:pPr lvl="0" rtl="0"/>
            <a:r>
              <a:rPr lang="fr-FR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 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46" name="Espace réservé du texte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4" name="Espace réservé d’image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7" name="Espace réservé du texte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8" name="Espace réservé d’image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8" name="Espace réservé du texte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8" name="Espace réservé du texte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7" name="Espace réservé d’image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9" name="Espace réservé du texte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6" name="Espace réservé d’image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0" name="Espace réservé du texte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5" name="Espace réservé d’image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1" name="Espace réservé du texte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rtlCol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ronolog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Forme libre : Forme 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lnSpc>
                <a:spcPct val="100000"/>
              </a:lnSpc>
              <a:defRPr lang="fr-FR">
                <a:solidFill>
                  <a:schemeClr val="accent6"/>
                </a:solidFill>
              </a:defRPr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30" name="Image 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4" name="Espace réservé du texte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5" name="Espace réservé du texte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MMM AAAA</a:t>
            </a:r>
          </a:p>
        </p:txBody>
      </p:sp>
      <p:sp>
        <p:nvSpPr>
          <p:cNvPr id="36" name="Espace réservé du texte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7" name="Espace réservé du texte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8" name="Espace réservé du texte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9" name="Espace réservé du texte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0" name="Espace réservé du texte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rtlCol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3" name="Image 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orme libre : Forme 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7" name="Image 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9" name="Image 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fr-FR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fr-FR" sz="1500"/>
            </a:lvl1pPr>
            <a:lvl2pPr>
              <a:defRPr lang="fr-FR" sz="1300"/>
            </a:lvl2pPr>
            <a:lvl3pPr>
              <a:defRPr lang="fr-FR" sz="12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rtlCol="0" anchor="t">
            <a:noAutofit/>
          </a:bodyPr>
          <a:lstStyle>
            <a:lvl1pPr marL="0" indent="0">
              <a:spcBef>
                <a:spcPts val="0"/>
              </a:spcBef>
              <a:buNone/>
              <a:defRPr lang="fr-FR"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 rtlCol="0">
            <a:noAutofit/>
          </a:bodyPr>
          <a:lstStyle>
            <a:lvl1pPr>
              <a:defRPr lang="fr-FR" sz="1500"/>
            </a:lvl1pPr>
            <a:lvl2pPr>
              <a:defRPr lang="fr-FR" sz="1300"/>
            </a:lvl2pPr>
            <a:lvl3pPr>
              <a:defRPr lang="fr-FR" sz="12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  <p:sp>
        <p:nvSpPr>
          <p:cNvPr id="46" name="Espace réservé du texte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4" name="Espace réservé d’image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9" name="Espace réservé du texte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6" name="Espace réservé d’image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0" name="Espace réservé du texte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50" name="Espace réservé du texte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fr-FR"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5" name="Espace réservé d’image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fr-FR" sz="9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61" name="Espace réservé du texte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rtlCol="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lang="fr-FR" sz="1500"/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ésum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 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5" name="Image 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6" name="Image 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53" name="Image 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21" name="Image 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 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 b="1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 rtlCol="0">
            <a:noAutofit/>
          </a:bodyPr>
          <a:lstStyle>
            <a:lvl1pPr marL="0" indent="0">
              <a:buNone/>
              <a:defRPr lang="fr-FR" sz="1500"/>
            </a:lvl1pPr>
            <a:lvl2pPr>
              <a:defRPr lang="fr-FR" sz="1500"/>
            </a:lvl2pPr>
            <a:lvl3pPr>
              <a:defRPr lang="fr-FR" sz="1500"/>
            </a:lvl3pPr>
            <a:lvl4pPr>
              <a:defRPr lang="fr-FR" sz="1500"/>
            </a:lvl4pPr>
            <a:lvl5pPr>
              <a:defRPr lang="fr-FR" sz="15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ôtu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 : Forme 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9" name="Forme libre : Forme 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9" name="Image 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rtlCol="0" anchor="ctr">
            <a:noAutofit/>
          </a:bodyPr>
          <a:lstStyle>
            <a:lvl1pPr algn="l">
              <a:defRPr lang="fr-FR" sz="4400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 rtlCol="0">
            <a:noAutofit/>
          </a:bodyPr>
          <a:lstStyle>
            <a:lvl1pPr marL="0" indent="0" algn="l">
              <a:spcBef>
                <a:spcPts val="576"/>
              </a:spcBef>
              <a:buNone/>
              <a:defRPr lang="fr-FR" sz="240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1" name="Image 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orme libre : Forme 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15" name="Image 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pic>
        <p:nvPicPr>
          <p:cNvPr id="17" name="Image 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  <p:sp>
        <p:nvSpPr>
          <p:cNvPr id="18" name="Titr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 rtlCol="0">
            <a:noAutofit/>
          </a:bodyPr>
          <a:lstStyle>
            <a:lvl1pPr algn="l">
              <a:lnSpc>
                <a:spcPct val="100000"/>
              </a:lnSpc>
              <a:defRPr lang="fr-FR"/>
            </a:lvl1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19" name="Espace réservé du contenu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fr-FR" sz="1500"/>
            </a:lvl1pPr>
            <a:lvl2pPr>
              <a:defRPr lang="fr-FR" sz="1300"/>
            </a:lvl2pPr>
            <a:lvl3pPr>
              <a:defRPr lang="fr-FR" sz="12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0" name="Espace réservé du contenu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 rtlCol="0">
            <a:noAutofit/>
          </a:bodyPr>
          <a:lstStyle>
            <a:lvl1pPr>
              <a:defRPr lang="fr-FR" sz="1500"/>
            </a:lvl1pPr>
            <a:lvl2pPr>
              <a:defRPr lang="fr-FR" sz="1300"/>
            </a:lvl2pPr>
            <a:lvl3pPr>
              <a:defRPr lang="fr-FR" sz="1200"/>
            </a:lvl3pPr>
            <a:lvl4pPr>
              <a:defRPr lang="fr-FR" sz="1200"/>
            </a:lvl4pPr>
            <a:lvl5pPr>
              <a:defRPr lang="fr-FR" sz="1200"/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 : Forme 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Forme libre : Forme 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Forme libre : Forme 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 : Forme 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fr-FR"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fr-FR" sz="3200"/>
            </a:lvl1pPr>
            <a:lvl2pPr>
              <a:defRPr lang="fr-FR" sz="2800"/>
            </a:lvl2pPr>
            <a:lvl3pPr>
              <a:defRPr lang="fr-FR" sz="2400"/>
            </a:lvl3pPr>
            <a:lvl4pPr>
              <a:defRPr lang="fr-FR" sz="2000"/>
            </a:lvl4pPr>
            <a:lvl5pPr>
              <a:defRPr lang="fr-FR" sz="2000"/>
            </a:lvl5pPr>
            <a:lvl6pPr>
              <a:defRPr lang="fr-FR" sz="2000"/>
            </a:lvl6pPr>
            <a:lvl7pPr>
              <a:defRPr lang="fr-FR" sz="2000"/>
            </a:lvl7pPr>
            <a:lvl8pPr>
              <a:defRPr lang="fr-FR" sz="2000"/>
            </a:lvl8pPr>
            <a:lvl9pPr>
              <a:defRPr lang="fr-FR" sz="2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 : Forme 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</a:lstStyle>
          <a:p>
            <a:pPr lvl="0" rtl="0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fr-FR" sz="3200"/>
            </a:lvl1pPr>
          </a:lstStyle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lang="fr-FR" sz="3200"/>
            </a:lvl1pPr>
            <a:lvl2pPr marL="457200" indent="0">
              <a:buNone/>
              <a:defRPr lang="fr-FR" sz="2800"/>
            </a:lvl2pPr>
            <a:lvl3pPr marL="914400" indent="0">
              <a:buNone/>
              <a:defRPr lang="fr-FR" sz="2400"/>
            </a:lvl3pPr>
            <a:lvl4pPr marL="1371600" indent="0">
              <a:buNone/>
              <a:defRPr lang="fr-FR" sz="2000"/>
            </a:lvl4pPr>
            <a:lvl5pPr marL="1828800" indent="0">
              <a:buNone/>
              <a:defRPr lang="fr-FR" sz="2000"/>
            </a:lvl5pPr>
            <a:lvl6pPr marL="2286000" indent="0">
              <a:buNone/>
              <a:defRPr lang="fr-FR" sz="2000"/>
            </a:lvl6pPr>
            <a:lvl7pPr marL="2743200" indent="0">
              <a:buNone/>
              <a:defRPr lang="fr-FR" sz="2000"/>
            </a:lvl7pPr>
            <a:lvl8pPr marL="3200400" indent="0">
              <a:buNone/>
              <a:defRPr lang="fr-FR" sz="2000"/>
            </a:lvl8pPr>
            <a:lvl9pPr marL="3657600" indent="0">
              <a:buNone/>
              <a:defRPr lang="fr-FR" sz="2000"/>
            </a:lvl9pPr>
          </a:lstStyle>
          <a:p>
            <a:pPr rtl="0"/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fr-FR" sz="1600"/>
            </a:lvl1pPr>
            <a:lvl2pPr marL="457200" indent="0">
              <a:buNone/>
              <a:defRPr lang="fr-FR" sz="1400"/>
            </a:lvl2pPr>
            <a:lvl3pPr marL="914400" indent="0">
              <a:buNone/>
              <a:defRPr lang="fr-FR" sz="1200"/>
            </a:lvl3pPr>
            <a:lvl4pPr marL="1371600" indent="0">
              <a:buNone/>
              <a:defRPr lang="fr-FR" sz="1000"/>
            </a:lvl4pPr>
            <a:lvl5pPr marL="1828800" indent="0">
              <a:buNone/>
              <a:defRPr lang="fr-FR" sz="1000"/>
            </a:lvl5pPr>
            <a:lvl6pPr marL="2286000" indent="0">
              <a:buNone/>
              <a:defRPr lang="fr-FR" sz="1000"/>
            </a:lvl6pPr>
            <a:lvl7pPr marL="2743200" indent="0">
              <a:buNone/>
              <a:defRPr lang="fr-FR" sz="1000"/>
            </a:lvl7pPr>
            <a:lvl8pPr marL="3200400" indent="0">
              <a:buNone/>
              <a:defRPr lang="fr-FR" sz="1000"/>
            </a:lvl8pPr>
            <a:lvl9pPr marL="3657600" indent="0">
              <a:buNone/>
              <a:defRPr lang="fr-FR" sz="1000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dirty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rtlCol="0" anchor="t" anchorCtr="0"/>
          <a:lstStyle>
            <a:lvl1pPr>
              <a:defRPr lang="fr-F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/>
              <a:t>CLIQUEZ POUR AJOUTER UN TITRE</a:t>
            </a:r>
          </a:p>
        </p:txBody>
      </p:sp>
      <p:sp>
        <p:nvSpPr>
          <p:cNvPr id="5" name="Espace réservé du tableau 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 rtlCol="0"/>
          <a:lstStyle>
            <a:lvl1pPr>
              <a:defRPr lang="fr-FR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 lang="fr-FR"/>
            </a:pPr>
            <a:r>
              <a:rPr lang="fr-FR"/>
              <a:t>Cliquez sur l’icône pour insérer un tableau</a:t>
            </a:r>
          </a:p>
          <a:p>
            <a:pPr rtl="0"/>
            <a:endParaRPr lang="fr-FR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 rtlCol="0"/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rtl="0"/>
            <a:fld id="{9DF2B9AA-5015-4A55-BA56-BDA7635453D4}" type="datetime1">
              <a:rPr lang="fr-FR" smtClean="0"/>
              <a:t>15/01/2025</a:t>
            </a:fld>
            <a:endParaRPr lang="fr-FR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 rtlCol="0"/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 rtlCol="0"/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rtl="0"/>
            <a:fld id="{B5CEABB6-07DC-46E8-9B57-56EC44A396E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7109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AA7C7-42F8-40FB-A618-BD242E9BC4CC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1FD0FAB3-52A9-4DB7-ADB4-3325E3F81C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125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AA7C7-42F8-40FB-A618-BD242E9BC4CC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0FAB3-52A9-4DB7-ADB4-3325E3F81C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61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r-FR"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fr-FR"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  <p:sldLayoutId id="2147483677" r:id="rId21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fr-FR"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fr-FR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4FAA7C7-42F8-40FB-A618-BD242E9BC4CC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1FD0FAB3-52A9-4DB7-ADB4-3325E3F81C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73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6" r:id="rId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fr/syst%C3%A8me-solaire-plan%C3%A8tes-espace-414388/" TargetMode="External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32.jpg"/><Relationship Id="rId12" Type="http://schemas.openxmlformats.org/officeDocument/2006/relationships/diagramColors" Target="../diagrams/colors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openxmlformats.org/officeDocument/2006/relationships/image" Target="../media/image38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4046" y="566319"/>
            <a:ext cx="6814566" cy="1426913"/>
          </a:xfrm>
        </p:spPr>
        <p:txBody>
          <a:bodyPr rtlCol="0"/>
          <a:lstStyle>
            <a:defPPr>
              <a:defRPr lang="fr-FR"/>
            </a:defPPr>
          </a:lstStyle>
          <a:p>
            <a:r>
              <a:rPr lang="fr-FR" sz="2000" b="0" dirty="0">
                <a:ea typeface="+mj-lt"/>
                <a:cs typeface="+mj-lt"/>
              </a:rPr>
              <a:t>Décider le projet de santé de l’enfant </a:t>
            </a:r>
            <a:br>
              <a:rPr lang="fr-FR" sz="1400" b="0" dirty="0">
                <a:ea typeface="+mj-lt"/>
                <a:cs typeface="+mj-lt"/>
              </a:rPr>
            </a:br>
            <a:r>
              <a:rPr lang="fr-FR" sz="1200" b="0" dirty="0">
                <a:ea typeface="+mj-lt"/>
                <a:cs typeface="+mj-lt"/>
              </a:rPr>
              <a:t>comment construire ensemble, se compléter et se coordonner ?</a:t>
            </a:r>
            <a:endParaRPr lang="fr-FR" sz="40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49496" y="2671732"/>
            <a:ext cx="3493008" cy="878908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Julia Boivin</a:t>
            </a:r>
          </a:p>
          <a:p>
            <a:pPr rtl="0"/>
            <a:r>
              <a:rPr lang="fr-FR" dirty="0"/>
              <a:t>Sylvain Brochard</a:t>
            </a:r>
          </a:p>
          <a:p>
            <a:pPr rtl="0"/>
            <a:r>
              <a:rPr lang="fr-FR" dirty="0"/>
              <a:t>Jean-Baptiste Cuiengnet</a:t>
            </a:r>
          </a:p>
          <a:p>
            <a:pPr rtl="0"/>
            <a:endParaRPr lang="fr-FR" dirty="0"/>
          </a:p>
        </p:txBody>
      </p:sp>
      <p:pic>
        <p:nvPicPr>
          <p:cNvPr id="4" name="Image 3" descr="Une image contenant texte, dessin, Dessin d’enfant, croquis&#10;&#10;Description générée automatiquement">
            <a:extLst>
              <a:ext uri="{FF2B5EF4-FFF2-40B4-BE49-F238E27FC236}">
                <a16:creationId xmlns:a16="http://schemas.microsoft.com/office/drawing/2014/main" id="{C4E076BD-DEC7-3876-4F23-B8511F98F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8" y="119565"/>
            <a:ext cx="2620879" cy="255821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7999F0F-A059-65DF-D577-A812F4D9E5B7}"/>
              </a:ext>
            </a:extLst>
          </p:cNvPr>
          <p:cNvSpPr txBox="1"/>
          <p:nvPr/>
        </p:nvSpPr>
        <p:spPr>
          <a:xfrm>
            <a:off x="2185737" y="4150895"/>
            <a:ext cx="768015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dirty="0">
                <a:cs typeface="Sabon Next LT"/>
              </a:rPr>
              <a:t>Samedi 23 novembre 2024</a:t>
            </a:r>
          </a:p>
          <a:p>
            <a:pPr algn="ctr"/>
            <a:r>
              <a:rPr lang="fr-FR" dirty="0">
                <a:cs typeface="Sabon Next LT"/>
              </a:rPr>
              <a:t>"20 ans cokillaje"</a:t>
            </a:r>
          </a:p>
          <a:p>
            <a:pPr algn="ctr"/>
            <a:r>
              <a:rPr lang="fr-FR" dirty="0">
                <a:cs typeface="Sabon Next LT"/>
              </a:rPr>
              <a:t>Le Pouliguen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EE9E1B-23CF-55AF-DCCD-59CECE52D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080" y="3557336"/>
            <a:ext cx="2394813" cy="307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3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BB66F54-8304-D0E3-F390-AD79DE663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658" y="-634"/>
            <a:ext cx="6858848" cy="68588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DC6868-48C0-2DD0-8CE1-BFDE60D7D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150" y="3648993"/>
            <a:ext cx="692944" cy="69294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E6CDA77-F6EA-0BCF-1DF5-E3ABF678A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3362" y="3010374"/>
            <a:ext cx="688908" cy="6950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2306AA-9E87-17FC-45A5-84FDF48FD6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8404" y="1769414"/>
            <a:ext cx="688908" cy="69500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178B60-6238-CF71-A3AF-C5C4518193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824" y="3010374"/>
            <a:ext cx="409660" cy="5099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CD50A20-3602-615B-6103-A6FBDD8140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2963" y="3611760"/>
            <a:ext cx="1015107" cy="54175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7D00BCF-3606-0615-5825-A0A3E6C790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1257" y="3671309"/>
            <a:ext cx="674054" cy="67405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7111230-D51A-C723-AF91-7EDB0523C3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7562" y="2834520"/>
            <a:ext cx="685800" cy="6858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122065E-3F13-184F-AEB0-04EE411F75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662" y="-198797"/>
            <a:ext cx="6670071" cy="1667518"/>
          </a:xfrm>
          <a:prstGeom prst="rect">
            <a:avLst/>
          </a:prstGeom>
        </p:spPr>
      </p:pic>
      <p:pic>
        <p:nvPicPr>
          <p:cNvPr id="1026" name="Picture 2" descr="FRISBEE">
            <a:extLst>
              <a:ext uri="{FF2B5EF4-FFF2-40B4-BE49-F238E27FC236}">
                <a16:creationId xmlns:a16="http://schemas.microsoft.com/office/drawing/2014/main" id="{F499CE24-E678-4FA8-BDB7-7E77745CA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122" y="2471849"/>
            <a:ext cx="1160829" cy="58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792C65-EAF4-9386-0750-238971290CD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8199" y="4152900"/>
            <a:ext cx="1121802" cy="8191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F86ED-272C-9E6B-7562-C83CAEE34602}"/>
              </a:ext>
            </a:extLst>
          </p:cNvPr>
          <p:cNvSpPr txBox="1"/>
          <p:nvPr/>
        </p:nvSpPr>
        <p:spPr>
          <a:xfrm>
            <a:off x="8601075" y="4371975"/>
            <a:ext cx="110490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b="1" dirty="0">
                <a:solidFill>
                  <a:srgbClr val="AB3C19"/>
                </a:solidFill>
                <a:latin typeface="Poppins"/>
                <a:cs typeface="Sabon Next LT"/>
              </a:rPr>
              <a:t>OJDB</a:t>
            </a:r>
            <a:endParaRPr lang="fr-FR" b="1" dirty="0">
              <a:solidFill>
                <a:srgbClr val="AB3C19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D44892A5-2B55-43F3-8B02-54D0971341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7177" y="1657990"/>
            <a:ext cx="5031806" cy="4277035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78ECFE4-030B-E1ED-2F6D-B8DE67407DB7}"/>
              </a:ext>
            </a:extLst>
          </p:cNvPr>
          <p:cNvSpPr txBox="1"/>
          <p:nvPr/>
        </p:nvSpPr>
        <p:spPr>
          <a:xfrm>
            <a:off x="4841964" y="731521"/>
            <a:ext cx="6871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Projet de santé ou projet de vie ?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CCD2644-7030-84BA-2353-21A44946A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0666" y="2908823"/>
            <a:ext cx="4565745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__fkGroteskNeue_598ab8"/>
              </a:rPr>
              <a:t>"Un état de complet bien-être physique, mental et social, et ne consiste pas seulement en une absence de maladie ou d'infirmité".</a:t>
            </a:r>
            <a:b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__fkGroteskNeue_598ab8"/>
              </a:rPr>
            </a:br>
            <a:endParaRPr kumimoji="0" lang="fr-FR" altLang="fr-F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11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000" dirty="0"/>
              <a:t>Du temps…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4575" y="457200"/>
            <a:ext cx="987425" cy="274638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fld id="{48F63A3B-78C7-47BE-AE5E-E10140E04643}" type="slidenum">
              <a:rPr lang="fr-FR" smtClean="0"/>
              <a:t>4</a:t>
            </a:fld>
            <a:endParaRPr lang="fr-FR" dirty="0"/>
          </a:p>
        </p:txBody>
      </p:sp>
      <p:pic>
        <p:nvPicPr>
          <p:cNvPr id="3" name="Image 2" descr="Une image contenant horloge, Horloge murale&#10;&#10;Description générée automatiquement">
            <a:extLst>
              <a:ext uri="{FF2B5EF4-FFF2-40B4-BE49-F238E27FC236}">
                <a16:creationId xmlns:a16="http://schemas.microsoft.com/office/drawing/2014/main" id="{10CE3608-C832-0A04-E269-72D584E30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290513"/>
            <a:ext cx="4657725" cy="2324100"/>
          </a:xfrm>
          <a:prstGeom prst="rect">
            <a:avLst/>
          </a:prstGeom>
        </p:spPr>
      </p:pic>
      <p:pic>
        <p:nvPicPr>
          <p:cNvPr id="4" name="Image 3" descr="Une image contenant regarder, horloge, horloge quartz, main&#10;&#10;Description générée automatiquement">
            <a:extLst>
              <a:ext uri="{FF2B5EF4-FFF2-40B4-BE49-F238E27FC236}">
                <a16:creationId xmlns:a16="http://schemas.microsoft.com/office/drawing/2014/main" id="{805D9092-7448-F325-4FA5-48E72AE72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863" y="4338638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que 12" descr="Fille portant une cape">
            <a:extLst>
              <a:ext uri="{FF2B5EF4-FFF2-40B4-BE49-F238E27FC236}">
                <a16:creationId xmlns:a16="http://schemas.microsoft.com/office/drawing/2014/main" id="{956F2877-3775-87A7-0958-54D013E30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6040" y="2363540"/>
            <a:ext cx="1113277" cy="2310050"/>
          </a:xfrm>
          <a:prstGeom prst="rect">
            <a:avLst/>
          </a:prstGeom>
        </p:spPr>
      </p:pic>
      <p:sp>
        <p:nvSpPr>
          <p:cNvPr id="40" name="Ellipse 39">
            <a:extLst>
              <a:ext uri="{FF2B5EF4-FFF2-40B4-BE49-F238E27FC236}">
                <a16:creationId xmlns:a16="http://schemas.microsoft.com/office/drawing/2014/main" id="{0228700E-0BEA-4406-AEC0-7D67400C5EE6}"/>
              </a:ext>
            </a:extLst>
          </p:cNvPr>
          <p:cNvSpPr/>
          <p:nvPr/>
        </p:nvSpPr>
        <p:spPr>
          <a:xfrm>
            <a:off x="174801" y="3237254"/>
            <a:ext cx="2187222" cy="82932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Ecole/ESAT/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SAJ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CC1016D3-9813-46AC-8529-B7480ACA9542}"/>
              </a:ext>
            </a:extLst>
          </p:cNvPr>
          <p:cNvSpPr/>
          <p:nvPr/>
        </p:nvSpPr>
        <p:spPr>
          <a:xfrm>
            <a:off x="2236317" y="5408289"/>
            <a:ext cx="2362363" cy="92979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Consultations classiques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15DAA73-0215-44F6-83D4-B9650D8826AE}"/>
              </a:ext>
            </a:extLst>
          </p:cNvPr>
          <p:cNvSpPr/>
          <p:nvPr/>
        </p:nvSpPr>
        <p:spPr>
          <a:xfrm>
            <a:off x="6064469" y="6158980"/>
            <a:ext cx="1992452" cy="67708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Vie de famille</a:t>
            </a:r>
          </a:p>
        </p:txBody>
      </p:sp>
      <p:sp>
        <p:nvSpPr>
          <p:cNvPr id="19" name="Ellipse 18"/>
          <p:cNvSpPr/>
          <p:nvPr/>
        </p:nvSpPr>
        <p:spPr>
          <a:xfrm>
            <a:off x="5854582" y="2019306"/>
            <a:ext cx="2055083" cy="10767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Médecin </a:t>
            </a:r>
            <a:r>
              <a:rPr lang="fr-FR" dirty="0" err="1">
                <a:solidFill>
                  <a:schemeClr val="bg1"/>
                </a:solidFill>
              </a:rPr>
              <a:t>spécialisé.e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4809536" y="2532652"/>
            <a:ext cx="1166191" cy="7023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Kiné</a:t>
            </a:r>
          </a:p>
        </p:txBody>
      </p:sp>
      <p:sp>
        <p:nvSpPr>
          <p:cNvPr id="21" name="Ellipse 20"/>
          <p:cNvSpPr/>
          <p:nvPr/>
        </p:nvSpPr>
        <p:spPr>
          <a:xfrm>
            <a:off x="3051724" y="3005175"/>
            <a:ext cx="2434673" cy="8263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Orthophoniste</a:t>
            </a:r>
          </a:p>
        </p:txBody>
      </p:sp>
      <p:sp>
        <p:nvSpPr>
          <p:cNvPr id="22" name="Ellipse 21"/>
          <p:cNvSpPr/>
          <p:nvPr/>
        </p:nvSpPr>
        <p:spPr>
          <a:xfrm>
            <a:off x="622021" y="2486187"/>
            <a:ext cx="3567320" cy="885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Psychomotricien.ne</a:t>
            </a:r>
          </a:p>
        </p:txBody>
      </p:sp>
      <p:sp>
        <p:nvSpPr>
          <p:cNvPr id="23" name="Ellipse 22"/>
          <p:cNvSpPr/>
          <p:nvPr/>
        </p:nvSpPr>
        <p:spPr>
          <a:xfrm>
            <a:off x="5486397" y="4453626"/>
            <a:ext cx="2443785" cy="7769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Ergothérapeute</a:t>
            </a:r>
          </a:p>
        </p:txBody>
      </p:sp>
      <p:sp>
        <p:nvSpPr>
          <p:cNvPr id="24" name="Ellipse 23"/>
          <p:cNvSpPr/>
          <p:nvPr/>
        </p:nvSpPr>
        <p:spPr>
          <a:xfrm>
            <a:off x="7808843" y="4764479"/>
            <a:ext cx="2189925" cy="5923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Ostéopathe</a:t>
            </a:r>
          </a:p>
        </p:txBody>
      </p:sp>
      <p:sp>
        <p:nvSpPr>
          <p:cNvPr id="25" name="Ellipse 24"/>
          <p:cNvSpPr/>
          <p:nvPr/>
        </p:nvSpPr>
        <p:spPr>
          <a:xfrm>
            <a:off x="7208518" y="2273038"/>
            <a:ext cx="1398106" cy="8150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Cardiologue</a:t>
            </a:r>
          </a:p>
        </p:txBody>
      </p:sp>
      <p:sp>
        <p:nvSpPr>
          <p:cNvPr id="26" name="Ellipse 25"/>
          <p:cNvSpPr/>
          <p:nvPr/>
        </p:nvSpPr>
        <p:spPr>
          <a:xfrm>
            <a:off x="8637108" y="2849556"/>
            <a:ext cx="2547727" cy="7818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Pneumologue</a:t>
            </a:r>
          </a:p>
        </p:txBody>
      </p:sp>
      <p:sp>
        <p:nvSpPr>
          <p:cNvPr id="27" name="Ellipse 26"/>
          <p:cNvSpPr/>
          <p:nvPr/>
        </p:nvSpPr>
        <p:spPr>
          <a:xfrm>
            <a:off x="3326126" y="4649527"/>
            <a:ext cx="2776326" cy="9375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Pédopsychiatre</a:t>
            </a:r>
          </a:p>
        </p:txBody>
      </p:sp>
      <p:sp>
        <p:nvSpPr>
          <p:cNvPr id="28" name="Ellipse 27"/>
          <p:cNvSpPr/>
          <p:nvPr/>
        </p:nvSpPr>
        <p:spPr>
          <a:xfrm>
            <a:off x="1769063" y="3604688"/>
            <a:ext cx="3033430" cy="12026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Consultation </a:t>
            </a:r>
            <a:r>
              <a:rPr lang="fr-FR" dirty="0" err="1">
                <a:solidFill>
                  <a:schemeClr val="bg1"/>
                </a:solidFill>
              </a:rPr>
              <a:t>ophtamologique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9694684" y="3366635"/>
            <a:ext cx="2362363" cy="9297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Consultation douleur</a:t>
            </a:r>
          </a:p>
        </p:txBody>
      </p:sp>
      <p:sp>
        <p:nvSpPr>
          <p:cNvPr id="30" name="Ellipse 29"/>
          <p:cNvSpPr/>
          <p:nvPr/>
        </p:nvSpPr>
        <p:spPr>
          <a:xfrm>
            <a:off x="7868478" y="3854063"/>
            <a:ext cx="2945296" cy="9567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Neuropsychiatre</a:t>
            </a:r>
          </a:p>
        </p:txBody>
      </p:sp>
      <p:sp>
        <p:nvSpPr>
          <p:cNvPr id="31" name="Ellipse 30"/>
          <p:cNvSpPr/>
          <p:nvPr/>
        </p:nvSpPr>
        <p:spPr>
          <a:xfrm>
            <a:off x="3629771" y="1953007"/>
            <a:ext cx="1579658" cy="8624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Toxines</a:t>
            </a:r>
          </a:p>
        </p:txBody>
      </p:sp>
      <p:sp>
        <p:nvSpPr>
          <p:cNvPr id="32" name="Ellipse 31"/>
          <p:cNvSpPr/>
          <p:nvPr/>
        </p:nvSpPr>
        <p:spPr>
          <a:xfrm>
            <a:off x="1646174" y="4469966"/>
            <a:ext cx="2279785" cy="1008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Consultation digestive</a:t>
            </a:r>
          </a:p>
        </p:txBody>
      </p:sp>
      <p:sp>
        <p:nvSpPr>
          <p:cNvPr id="33" name="Ellipse 32"/>
          <p:cNvSpPr/>
          <p:nvPr/>
        </p:nvSpPr>
        <p:spPr>
          <a:xfrm>
            <a:off x="5980084" y="3645666"/>
            <a:ext cx="2456869" cy="9379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Psychologue</a:t>
            </a:r>
          </a:p>
        </p:txBody>
      </p:sp>
      <p:sp>
        <p:nvSpPr>
          <p:cNvPr id="34" name="Ellipse 33"/>
          <p:cNvSpPr/>
          <p:nvPr/>
        </p:nvSpPr>
        <p:spPr>
          <a:xfrm>
            <a:off x="5277679" y="5283304"/>
            <a:ext cx="1179444" cy="6791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AVS</a:t>
            </a:r>
          </a:p>
        </p:txBody>
      </p:sp>
      <p:sp>
        <p:nvSpPr>
          <p:cNvPr id="35" name="Ellipse 34"/>
          <p:cNvSpPr/>
          <p:nvPr/>
        </p:nvSpPr>
        <p:spPr>
          <a:xfrm>
            <a:off x="8398563" y="1988487"/>
            <a:ext cx="1712845" cy="9197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Chirurgie</a:t>
            </a:r>
          </a:p>
        </p:txBody>
      </p:sp>
      <p:sp>
        <p:nvSpPr>
          <p:cNvPr id="36" name="Ellipse 35"/>
          <p:cNvSpPr/>
          <p:nvPr/>
        </p:nvSpPr>
        <p:spPr>
          <a:xfrm>
            <a:off x="6802779" y="2999959"/>
            <a:ext cx="2064358" cy="8315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Appareillage</a:t>
            </a:r>
          </a:p>
        </p:txBody>
      </p:sp>
      <p:sp>
        <p:nvSpPr>
          <p:cNvPr id="37" name="Ellipse 36"/>
          <p:cNvSpPr/>
          <p:nvPr/>
        </p:nvSpPr>
        <p:spPr>
          <a:xfrm>
            <a:off x="4186383" y="3943835"/>
            <a:ext cx="1716158" cy="7447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Soins infirmiers</a:t>
            </a:r>
          </a:p>
        </p:txBody>
      </p:sp>
      <p:sp>
        <p:nvSpPr>
          <p:cNvPr id="38" name="Ellipse 37"/>
          <p:cNvSpPr/>
          <p:nvPr/>
        </p:nvSpPr>
        <p:spPr>
          <a:xfrm>
            <a:off x="5768420" y="4865523"/>
            <a:ext cx="2639958" cy="7214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</a:rPr>
              <a:t>Educateurs.trices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5E35C738-0C30-446C-B023-082F920BAF1E}"/>
              </a:ext>
            </a:extLst>
          </p:cNvPr>
          <p:cNvSpPr/>
          <p:nvPr/>
        </p:nvSpPr>
        <p:spPr>
          <a:xfrm>
            <a:off x="9466940" y="4406001"/>
            <a:ext cx="2362363" cy="9297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Orthoptiste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F59DEFE-5DE8-16BD-9D7F-1BD28E0657EF}"/>
              </a:ext>
            </a:extLst>
          </p:cNvPr>
          <p:cNvSpPr/>
          <p:nvPr/>
        </p:nvSpPr>
        <p:spPr>
          <a:xfrm>
            <a:off x="4176677" y="5962478"/>
            <a:ext cx="2362363" cy="9297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Aide-</a:t>
            </a:r>
            <a:r>
              <a:rPr lang="fr-FR" dirty="0" err="1">
                <a:solidFill>
                  <a:schemeClr val="bg1"/>
                </a:solidFill>
              </a:rPr>
              <a:t>soignant.e.s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7FBBDE2E-0A52-AB97-EF2C-66C6E2194B7F}"/>
              </a:ext>
            </a:extLst>
          </p:cNvPr>
          <p:cNvSpPr/>
          <p:nvPr/>
        </p:nvSpPr>
        <p:spPr>
          <a:xfrm>
            <a:off x="5024422" y="1481096"/>
            <a:ext cx="2362363" cy="9297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</a:rPr>
              <a:t>Maître.sse</a:t>
            </a:r>
            <a:r>
              <a:rPr lang="fr-FR" dirty="0">
                <a:solidFill>
                  <a:schemeClr val="bg1"/>
                </a:solidFill>
              </a:rPr>
              <a:t> de maison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3A7EFF3-BC68-3535-68D8-18007A9BAF5A}"/>
              </a:ext>
            </a:extLst>
          </p:cNvPr>
          <p:cNvSpPr/>
          <p:nvPr/>
        </p:nvSpPr>
        <p:spPr>
          <a:xfrm>
            <a:off x="9341126" y="5785107"/>
            <a:ext cx="2362363" cy="9297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</a:rPr>
              <a:t>Référent.e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BC72939-B4CF-F1DF-AC3E-18CC6C39A440}"/>
              </a:ext>
            </a:extLst>
          </p:cNvPr>
          <p:cNvSpPr/>
          <p:nvPr/>
        </p:nvSpPr>
        <p:spPr>
          <a:xfrm>
            <a:off x="1642443" y="1342632"/>
            <a:ext cx="2517082" cy="111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err="1">
                <a:solidFill>
                  <a:schemeClr val="bg1"/>
                </a:solidFill>
              </a:rPr>
              <a:t>Directeur.trice</a:t>
            </a:r>
            <a:r>
              <a:rPr lang="fr-FR" sz="1600" dirty="0">
                <a:solidFill>
                  <a:schemeClr val="bg1"/>
                </a:solidFill>
              </a:rPr>
              <a:t> de l’établissement/du service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ABB624F-CC74-F375-6874-098E56522DAF}"/>
              </a:ext>
            </a:extLst>
          </p:cNvPr>
          <p:cNvSpPr/>
          <p:nvPr/>
        </p:nvSpPr>
        <p:spPr>
          <a:xfrm>
            <a:off x="9536544" y="1989361"/>
            <a:ext cx="2524288" cy="9488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err="1">
                <a:solidFill>
                  <a:schemeClr val="bg1"/>
                </a:solidFill>
              </a:rPr>
              <a:t>Animateur.trice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err="1">
                <a:solidFill>
                  <a:schemeClr val="bg1"/>
                </a:solidFill>
              </a:rPr>
              <a:t>extérieur.e</a:t>
            </a:r>
            <a:endParaRPr lang="fr-FR">
              <a:solidFill>
                <a:schemeClr val="bg1"/>
              </a:solidFill>
              <a:cs typeface="Sabon Next LT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93AAB83-9263-CDDD-4AC3-ADE5504DF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27023" y="263652"/>
            <a:ext cx="10671048" cy="768096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Parcours de soin ou parcours de vie ?</a:t>
            </a:r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5B1C8315-7C53-9B68-86A4-007084FB0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1253" y="731178"/>
            <a:ext cx="3200400" cy="274320"/>
          </a:xfrm>
        </p:spPr>
        <p:txBody>
          <a:bodyPr/>
          <a:lstStyle/>
          <a:p>
            <a:r>
              <a:rPr lang="fr-FR">
                <a:solidFill>
                  <a:srgbClr val="000000"/>
                </a:solidFill>
              </a:rPr>
              <a:t>Julia Boivin - OJDB - Conseils &amp; Formations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2ACEC57-EC6E-2FC8-800D-8E57030B638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3175"/>
            <a:ext cx="1098550" cy="365125"/>
          </a:xfrm>
        </p:spPr>
        <p:txBody>
          <a:bodyPr/>
          <a:lstStyle/>
          <a:p>
            <a:fld id="{FA11135A-AD1C-41D7-AAA0-80C8F186EE4F}" type="datetime1">
              <a:rPr lang="fr-FR" smtClean="0">
                <a:solidFill>
                  <a:schemeClr val="bg1"/>
                </a:solidFill>
              </a:rPr>
              <a:t>15/01/2025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BAE0FB8-CD3C-1972-AC92-AC576E51FE95}"/>
              </a:ext>
            </a:extLst>
          </p:cNvPr>
          <p:cNvSpPr/>
          <p:nvPr/>
        </p:nvSpPr>
        <p:spPr>
          <a:xfrm>
            <a:off x="7443919" y="1023080"/>
            <a:ext cx="2362363" cy="9297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bg1"/>
                </a:solidFill>
              </a:rPr>
              <a:t>Moniteur.trices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16">
            <a:extLst>
              <a:ext uri="{FF2B5EF4-FFF2-40B4-BE49-F238E27FC236}">
                <a16:creationId xmlns:a16="http://schemas.microsoft.com/office/drawing/2014/main" id="{B638BBA6-AB8E-518A-F813-A7E5A05AC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3916" y="332812"/>
            <a:ext cx="41543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42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575981" algn="l" rtl="0" eaLnBrk="0" fontAlgn="base" hangingPunct="0">
              <a:spcBef>
                <a:spcPct val="0"/>
              </a:spcBef>
              <a:spcAft>
                <a:spcPct val="0"/>
              </a:spcAft>
              <a:defRPr sz="2142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51961" algn="l" rtl="0" eaLnBrk="0" fontAlgn="base" hangingPunct="0">
              <a:spcBef>
                <a:spcPct val="0"/>
              </a:spcBef>
              <a:spcAft>
                <a:spcPct val="0"/>
              </a:spcAft>
              <a:defRPr sz="2142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727942" algn="l" rtl="0" eaLnBrk="0" fontAlgn="base" hangingPunct="0">
              <a:spcBef>
                <a:spcPct val="0"/>
              </a:spcBef>
              <a:spcAft>
                <a:spcPct val="0"/>
              </a:spcAft>
              <a:defRPr sz="2142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303922" algn="l" rtl="0" eaLnBrk="0" fontAlgn="base" hangingPunct="0">
              <a:spcBef>
                <a:spcPct val="0"/>
              </a:spcBef>
              <a:spcAft>
                <a:spcPct val="0"/>
              </a:spcAft>
              <a:defRPr sz="2142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879903" algn="l" defTabSz="1151961" rtl="0" eaLnBrk="1" latinLnBrk="0" hangingPunct="1">
              <a:defRPr sz="2142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3455883" algn="l" defTabSz="1151961" rtl="0" eaLnBrk="1" latinLnBrk="0" hangingPunct="1">
              <a:defRPr sz="2142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4031864" algn="l" defTabSz="1151961" rtl="0" eaLnBrk="1" latinLnBrk="0" hangingPunct="1">
              <a:defRPr sz="2142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4607844" algn="l" defTabSz="1151961" rtl="0" eaLnBrk="1" latinLnBrk="0" hangingPunct="1">
              <a:defRPr sz="2142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eaLnBrk="1" hangingPunct="1"/>
            <a:r>
              <a:rPr lang="fr-FR" altLang="fr-FR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MS PGothic"/>
                <a:cs typeface="Arial"/>
              </a:rPr>
              <a:t>Inspiré d</a:t>
            </a:r>
            <a:r>
              <a:rPr lang="ja-JP" altLang="fr-FR" sz="100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MS PGothic"/>
                <a:cs typeface="Arial"/>
              </a:rPr>
              <a:t>’</a:t>
            </a:r>
            <a:r>
              <a:rPr lang="fr-FR" altLang="ja-JP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MS PGothic"/>
                <a:cs typeface="Arial"/>
              </a:rPr>
              <a:t>Isabelle </a:t>
            </a:r>
            <a:r>
              <a:rPr lang="fr-FR" altLang="ja-JP" sz="100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MS PGothic"/>
                <a:cs typeface="Arial"/>
              </a:rPr>
              <a:t>Poirot</a:t>
            </a:r>
            <a:r>
              <a:rPr lang="fr-FR" altLang="ja-JP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MS PGothic"/>
                <a:cs typeface="Arial"/>
              </a:rPr>
              <a:t>, https://www.cairn.info/publications-de-Isabelle-Poirot-Jarosiewicz--699010.htm</a:t>
            </a:r>
            <a:endParaRPr lang="fr-FR" altLang="fr-FR" sz="10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MS PGothic"/>
              <a:cs typeface="Arial"/>
            </a:endParaRPr>
          </a:p>
        </p:txBody>
      </p:sp>
      <p:pic>
        <p:nvPicPr>
          <p:cNvPr id="14" name="Image 13" descr="pour Le Plaisir : Herbert Leonard: Amazon.fr: CD et Vinyles">
            <a:extLst>
              <a:ext uri="{FF2B5EF4-FFF2-40B4-BE49-F238E27FC236}">
                <a16:creationId xmlns:a16="http://schemas.microsoft.com/office/drawing/2014/main" id="{96EB75BD-9370-373C-995D-C5453E3F6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288" y="4615921"/>
            <a:ext cx="2257425" cy="2028825"/>
          </a:xfrm>
          <a:prstGeom prst="rect">
            <a:avLst/>
          </a:prstGeom>
        </p:spPr>
      </p:pic>
      <p:pic>
        <p:nvPicPr>
          <p:cNvPr id="15" name="Graphique 14" descr="Point d’interrogation avec un remplissage uni">
            <a:extLst>
              <a:ext uri="{FF2B5EF4-FFF2-40B4-BE49-F238E27FC236}">
                <a16:creationId xmlns:a16="http://schemas.microsoft.com/office/drawing/2014/main" id="{A82E2253-08F8-1AF6-606D-CDA5AF33F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4800" y="4707467"/>
            <a:ext cx="1761065" cy="164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0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  <p:bldP spid="4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A33BB5B-A098-4703-84A6-683758A42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587" y="328612"/>
            <a:ext cx="9648825" cy="62007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E4CD35A-B39C-499F-A729-9000EF0614FC}"/>
              </a:ext>
            </a:extLst>
          </p:cNvPr>
          <p:cNvSpPr txBox="1"/>
          <p:nvPr/>
        </p:nvSpPr>
        <p:spPr>
          <a:xfrm>
            <a:off x="9953749" y="6502943"/>
            <a:ext cx="16196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/>
              <a:t>Sacaze</a:t>
            </a:r>
            <a:r>
              <a:rPr lang="fr-FR" sz="1400" dirty="0"/>
              <a:t> E et al. 2012</a:t>
            </a: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7A3409-5A80-DF38-31F0-35665220E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48056"/>
            <a:ext cx="10671048" cy="768096"/>
          </a:xfrm>
        </p:spPr>
        <p:txBody>
          <a:bodyPr/>
          <a:lstStyle/>
          <a:p>
            <a:r>
              <a:rPr lang="fr-FR" dirty="0"/>
              <a:t>Pour les professionnels de santé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C11C2D9-D408-50DD-F6E1-F627E7982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58CACE-6E10-9C09-EB8F-7AC55FC57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127" y="1912805"/>
            <a:ext cx="4717388" cy="471738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7F8DD3F9-D1C0-1575-A186-33695FDBDFEB}"/>
              </a:ext>
            </a:extLst>
          </p:cNvPr>
          <p:cNvSpPr/>
          <p:nvPr/>
        </p:nvSpPr>
        <p:spPr>
          <a:xfrm>
            <a:off x="2035896" y="3925301"/>
            <a:ext cx="2473929" cy="152747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SESSAD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7641A5C-AE35-FC2F-428A-2039C07EB5B9}"/>
              </a:ext>
            </a:extLst>
          </p:cNvPr>
          <p:cNvSpPr/>
          <p:nvPr/>
        </p:nvSpPr>
        <p:spPr>
          <a:xfrm>
            <a:off x="2098070" y="5210361"/>
            <a:ext cx="2473929" cy="152747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CAMSP/CMPP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E41B538-7159-6697-443E-EFF293FE9AAB}"/>
              </a:ext>
            </a:extLst>
          </p:cNvPr>
          <p:cNvSpPr/>
          <p:nvPr/>
        </p:nvSpPr>
        <p:spPr>
          <a:xfrm>
            <a:off x="2098070" y="2833667"/>
            <a:ext cx="2473929" cy="152747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PCO-TND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2240C4C-D85B-81AB-48E6-ABCA9172D35D}"/>
              </a:ext>
            </a:extLst>
          </p:cNvPr>
          <p:cNvSpPr/>
          <p:nvPr/>
        </p:nvSpPr>
        <p:spPr>
          <a:xfrm>
            <a:off x="2228968" y="1643320"/>
            <a:ext cx="2473929" cy="1527478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/>
              <a:t>HOPITAUX/ SMR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6EAC4417-D75C-34BC-1D06-F7B2192ABC94}"/>
              </a:ext>
            </a:extLst>
          </p:cNvPr>
          <p:cNvSpPr/>
          <p:nvPr/>
        </p:nvSpPr>
        <p:spPr>
          <a:xfrm>
            <a:off x="7831068" y="2510624"/>
            <a:ext cx="2984889" cy="152747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ECOLE/COLLEGE/LYCEE…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483FC28-B63D-844F-C1C0-10E3B92310F5}"/>
              </a:ext>
            </a:extLst>
          </p:cNvPr>
          <p:cNvSpPr/>
          <p:nvPr/>
        </p:nvSpPr>
        <p:spPr>
          <a:xfrm>
            <a:off x="7239233" y="1453241"/>
            <a:ext cx="2473929" cy="152747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CRECHE/ Assistante maternelle…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CAF69DA-F7F6-D60B-40BC-16B7271D978F}"/>
              </a:ext>
            </a:extLst>
          </p:cNvPr>
          <p:cNvSpPr/>
          <p:nvPr/>
        </p:nvSpPr>
        <p:spPr>
          <a:xfrm>
            <a:off x="151465" y="3954995"/>
            <a:ext cx="2473928" cy="142687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IME/IEM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64FB3F3-9A56-1402-8BFF-5BA77631FDCA}"/>
              </a:ext>
            </a:extLst>
          </p:cNvPr>
          <p:cNvSpPr/>
          <p:nvPr/>
        </p:nvSpPr>
        <p:spPr>
          <a:xfrm>
            <a:off x="88124" y="2725718"/>
            <a:ext cx="2473929" cy="152747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PCPE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4A7D89C-188B-5886-0810-09359F3E797B}"/>
              </a:ext>
            </a:extLst>
          </p:cNvPr>
          <p:cNvSpPr/>
          <p:nvPr/>
        </p:nvSpPr>
        <p:spPr>
          <a:xfrm>
            <a:off x="7682177" y="3904694"/>
            <a:ext cx="3359346" cy="152747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PARENTS/AIDANTS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B8CA643-14CE-16E9-9CBB-9DA7D0F0BC84}"/>
              </a:ext>
            </a:extLst>
          </p:cNvPr>
          <p:cNvSpPr/>
          <p:nvPr/>
        </p:nvSpPr>
        <p:spPr>
          <a:xfrm>
            <a:off x="7406827" y="4931702"/>
            <a:ext cx="2473929" cy="152747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ENFANTS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6170BBA-A58B-222D-A1F6-2D59999BD0E0}"/>
              </a:ext>
            </a:extLst>
          </p:cNvPr>
          <p:cNvSpPr/>
          <p:nvPr/>
        </p:nvSpPr>
        <p:spPr>
          <a:xfrm>
            <a:off x="4704767" y="1667024"/>
            <a:ext cx="2473929" cy="152747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MDPH/MDA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1E7D9BC0-E10E-D5BC-EB0A-0BD56C8247A2}"/>
              </a:ext>
            </a:extLst>
          </p:cNvPr>
          <p:cNvSpPr/>
          <p:nvPr/>
        </p:nvSpPr>
        <p:spPr>
          <a:xfrm>
            <a:off x="4795223" y="5306382"/>
            <a:ext cx="2473929" cy="152747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Différents professionnels libéraux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A1333D2-F0BD-F532-3C01-B67097DB19A1}"/>
              </a:ext>
            </a:extLst>
          </p:cNvPr>
          <p:cNvSpPr/>
          <p:nvPr/>
        </p:nvSpPr>
        <p:spPr>
          <a:xfrm>
            <a:off x="209549" y="5492749"/>
            <a:ext cx="2241550" cy="11430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cs typeface="Sabon Next LT"/>
              </a:rPr>
              <a:t>...</a:t>
            </a:r>
            <a:endParaRPr lang="fr-FR" dirty="0"/>
          </a:p>
        </p:txBody>
      </p:sp>
      <p:pic>
        <p:nvPicPr>
          <p:cNvPr id="4" name="Image 3" descr="Une image contenant personne, doigt, ongle, main&#10;&#10;Description générée automatiquement">
            <a:extLst>
              <a:ext uri="{FF2B5EF4-FFF2-40B4-BE49-F238E27FC236}">
                <a16:creationId xmlns:a16="http://schemas.microsoft.com/office/drawing/2014/main" id="{2764AC71-FF9E-D015-C72A-9D37C6DED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660" y="1494"/>
            <a:ext cx="10183297" cy="6774061"/>
          </a:xfrm>
          <a:prstGeom prst="rect">
            <a:avLst/>
          </a:prstGeom>
        </p:spPr>
      </p:pic>
      <p:sp>
        <p:nvSpPr>
          <p:cNvPr id="18" name="ZoneTexte 21">
            <a:extLst>
              <a:ext uri="{FF2B5EF4-FFF2-40B4-BE49-F238E27FC236}">
                <a16:creationId xmlns:a16="http://schemas.microsoft.com/office/drawing/2014/main" id="{DDBB6565-8E58-A6E5-D7D2-BCE872B9F9AF}"/>
              </a:ext>
            </a:extLst>
          </p:cNvPr>
          <p:cNvSpPr txBox="1"/>
          <p:nvPr/>
        </p:nvSpPr>
        <p:spPr>
          <a:xfrm>
            <a:off x="8239555" y="817539"/>
            <a:ext cx="33593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fr-FR"/>
            </a:defPPr>
            <a:lvl1pPr marL="0" algn="l" defTabSz="457200" rtl="0" eaLnBrk="1" latinLnBrk="0" hangingPunct="1"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1" dirty="0">
                <a:solidFill>
                  <a:srgbClr val="C00000"/>
                </a:solidFill>
              </a:rPr>
              <a:t>Comment se coordonner?</a:t>
            </a:r>
          </a:p>
        </p:txBody>
      </p:sp>
    </p:spTree>
    <p:extLst>
      <p:ext uri="{BB962C8B-B14F-4D97-AF65-F5344CB8AC3E}">
        <p14:creationId xmlns:p14="http://schemas.microsoft.com/office/powerpoint/2010/main" val="52440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3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66F69BB7-EED5-1E58-2018-C18CF0E2F99F}"/>
              </a:ext>
            </a:extLst>
          </p:cNvPr>
          <p:cNvSpPr/>
          <p:nvPr/>
        </p:nvSpPr>
        <p:spPr>
          <a:xfrm>
            <a:off x="599440" y="489712"/>
            <a:ext cx="5161280" cy="2477008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Il faut souffrir pour être beau/belle ! </a:t>
            </a: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098017A9-B360-B185-DB17-A8EFA6B3E7DA}"/>
              </a:ext>
            </a:extLst>
          </p:cNvPr>
          <p:cNvSpPr/>
          <p:nvPr/>
        </p:nvSpPr>
        <p:spPr>
          <a:xfrm>
            <a:off x="6431282" y="389128"/>
            <a:ext cx="5161280" cy="2477008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Les sportifs de haut niveau, ils ont mal aussi…</a:t>
            </a: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5EBA1BE2-FC6D-951C-1011-770ECE424F7D}"/>
              </a:ext>
            </a:extLst>
          </p:cNvPr>
          <p:cNvSpPr/>
          <p:nvPr/>
        </p:nvSpPr>
        <p:spPr>
          <a:xfrm>
            <a:off x="599440" y="3429000"/>
            <a:ext cx="5161280" cy="2477008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C’est pour ton bien! 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337708FF-ECF4-431B-B46E-4290FACE1EEE}"/>
              </a:ext>
            </a:extLst>
          </p:cNvPr>
          <p:cNvSpPr/>
          <p:nvPr/>
        </p:nvSpPr>
        <p:spPr>
          <a:xfrm>
            <a:off x="6431280" y="3517392"/>
            <a:ext cx="5161280" cy="2477008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/>
              <a:t>Tu es sûre qu’on ne peut pas étirer encore un peu plus ?</a:t>
            </a:r>
          </a:p>
        </p:txBody>
      </p:sp>
      <p:sp>
        <p:nvSpPr>
          <p:cNvPr id="8" name="Étoile : 7 branches 7">
            <a:extLst>
              <a:ext uri="{FF2B5EF4-FFF2-40B4-BE49-F238E27FC236}">
                <a16:creationId xmlns:a16="http://schemas.microsoft.com/office/drawing/2014/main" id="{7F6FC45E-F6E4-32B1-4C5C-99BC0C8DB5A0}"/>
              </a:ext>
            </a:extLst>
          </p:cNvPr>
          <p:cNvSpPr/>
          <p:nvPr/>
        </p:nvSpPr>
        <p:spPr>
          <a:xfrm>
            <a:off x="3810000" y="872744"/>
            <a:ext cx="4795520" cy="4461256"/>
          </a:xfrm>
          <a:prstGeom prst="star7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spcBef>
                <a:spcPts val="0"/>
              </a:spcBef>
              <a:spcAft>
                <a:spcPts val="1200"/>
              </a:spcAft>
            </a:pPr>
            <a:endParaRPr lang="fr-FR" sz="1800" i="0" u="none" strike="noStrik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1200"/>
              </a:spcAft>
            </a:pPr>
            <a:endParaRPr lang="fr-F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1200"/>
              </a:spcAft>
            </a:pPr>
            <a:r>
              <a:rPr lang="fr-FR" sz="1800" i="0" u="none" strike="noStrik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70% des adultes avec PC déclarent avoir des douleurs </a:t>
            </a:r>
            <a:endParaRPr lang="fr-F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1200"/>
              </a:spcAft>
            </a:pPr>
            <a:r>
              <a:rPr lang="fr-FR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Van der Slot W et al. 2021</a:t>
            </a:r>
            <a:endParaRPr lang="fr-FR" sz="1200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½ enfant vit un épisode douloureux induit par un geste physique au cours d’une semaine</a:t>
            </a:r>
          </a:p>
          <a:p>
            <a:pPr algn="ctr"/>
            <a:endParaRPr lang="fr-FR" sz="1400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Dubois A et al. 2023</a:t>
            </a:r>
          </a:p>
          <a:p>
            <a:pPr algn="ctr"/>
            <a:r>
              <a:rPr lang="fr-FR" sz="12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Houx et al. 2021</a:t>
            </a:r>
            <a:b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fr-FR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953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9BEA1B-BE7D-4FCA-AFC9-C43FDBF6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 pas se tromper de centre</a:t>
            </a:r>
          </a:p>
        </p:txBody>
      </p:sp>
      <p:graphicFrame>
        <p:nvGraphicFramePr>
          <p:cNvPr id="13" name="Espace réservé du contenu 12">
            <a:extLst>
              <a:ext uri="{FF2B5EF4-FFF2-40B4-BE49-F238E27FC236}">
                <a16:creationId xmlns:a16="http://schemas.microsoft.com/office/drawing/2014/main" id="{C5D45B9F-ABA7-4655-9E30-297C083F58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68832" y="1839119"/>
          <a:ext cx="10515600" cy="3876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Espace réservé du contenu 14">
            <a:extLst>
              <a:ext uri="{FF2B5EF4-FFF2-40B4-BE49-F238E27FC236}">
                <a16:creationId xmlns:a16="http://schemas.microsoft.com/office/drawing/2014/main" id="{79C02E49-4A39-4759-A986-AAF85FCBE544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75518" y="2216483"/>
            <a:ext cx="5211763" cy="2930525"/>
          </a:xfrm>
          <a:prstGeom prst="rect">
            <a:avLst/>
          </a:prstGeom>
        </p:spPr>
      </p:pic>
      <p:graphicFrame>
        <p:nvGraphicFramePr>
          <p:cNvPr id="3" name="Espace réservé du contenu 7">
            <a:extLst>
              <a:ext uri="{FF2B5EF4-FFF2-40B4-BE49-F238E27FC236}">
                <a16:creationId xmlns:a16="http://schemas.microsoft.com/office/drawing/2014/main" id="{ECFBD982-21FD-7719-2622-3940299004DB}"/>
              </a:ext>
            </a:extLst>
          </p:cNvPr>
          <p:cNvGraphicFramePr>
            <a:graphicFrameLocks/>
          </p:cNvGraphicFramePr>
          <p:nvPr/>
        </p:nvGraphicFramePr>
        <p:xfrm>
          <a:off x="6907819" y="1733683"/>
          <a:ext cx="3437626" cy="3752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7110C37-43FB-4F99-238D-3E9EB6A031F5}"/>
              </a:ext>
            </a:extLst>
          </p:cNvPr>
          <p:cNvSpPr txBox="1"/>
          <p:nvPr/>
        </p:nvSpPr>
        <p:spPr>
          <a:xfrm>
            <a:off x="1098999" y="5672487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Système Equitable de Coopération, Serge </a:t>
            </a:r>
            <a:r>
              <a:rPr lang="fr-FR" dirty="0" err="1"/>
              <a:t>Ebersold</a:t>
            </a:r>
            <a:br>
              <a:rPr lang="fr-FR" dirty="0"/>
            </a:br>
            <a:r>
              <a:rPr lang="fr-FR" dirty="0"/>
              <a:t>https://oaji.net/articles/2020/1746-1607522900.pdf</a:t>
            </a:r>
          </a:p>
        </p:txBody>
      </p:sp>
    </p:spTree>
    <p:extLst>
      <p:ext uri="{BB962C8B-B14F-4D97-AF65-F5344CB8AC3E}">
        <p14:creationId xmlns:p14="http://schemas.microsoft.com/office/powerpoint/2010/main" val="278310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3" grpId="0">
        <p:bldAsOne/>
      </p:bldGraphic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DAF933E-C30F-464D-A072-41ED49271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7A86FB3-95C3-44B7-9BD9-6BB83DAC2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731520"/>
            <a:ext cx="10825113" cy="590867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AD8FA9-8894-4F9A-954C-408593A42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405" y="0"/>
            <a:ext cx="4100416" cy="78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E7027-172E-52BE-70C2-0E90C63F9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3587" y="321753"/>
            <a:ext cx="5679281" cy="768096"/>
          </a:xfrm>
        </p:spPr>
        <p:txBody>
          <a:bodyPr/>
          <a:lstStyle/>
          <a:p>
            <a:r>
              <a:rPr lang="fr-FR" dirty="0"/>
              <a:t>Aujourd’hui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C6DCC0D-EBE1-666F-87B9-9E467931A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11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59A113C-AAF8-A6BA-CD3B-114A49062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95" y="143146"/>
            <a:ext cx="3158002" cy="25483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F95170E-BEF1-6946-E641-0C88432C5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346" y="1151351"/>
            <a:ext cx="2857899" cy="10097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7E78CD-A325-D9C5-DBFA-EE89476DB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231" y="2173040"/>
            <a:ext cx="1027099" cy="865533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1D374F26-F375-A1BE-7676-F0DFCC093414}"/>
              </a:ext>
            </a:extLst>
          </p:cNvPr>
          <p:cNvSpPr/>
          <p:nvPr/>
        </p:nvSpPr>
        <p:spPr>
          <a:xfrm>
            <a:off x="8527344" y="1154372"/>
            <a:ext cx="2721178" cy="1991157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missions d’appui </a:t>
            </a:r>
            <a:r>
              <a:rPr lang="fr-FR" sz="14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</a:rPr>
              <a:t>pour permettre l’engagement des professionnels dans des activités de coopération et coordination.</a:t>
            </a:r>
            <a:endParaRPr lang="fr-FR" sz="1400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630E7FC-91E7-F562-402F-347001A5006C}"/>
              </a:ext>
            </a:extLst>
          </p:cNvPr>
          <p:cNvSpPr/>
          <p:nvPr/>
        </p:nvSpPr>
        <p:spPr>
          <a:xfrm>
            <a:off x="7284979" y="2839939"/>
            <a:ext cx="3141496" cy="86553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Ce soutien financier permet de dépasser le soin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BDDEB80-82AF-52A9-9D47-76ADA586D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107" y="4006380"/>
            <a:ext cx="1631870" cy="10540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D606120-4EAC-3DF9-D891-2469A39E25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640" y="5063945"/>
            <a:ext cx="1688999" cy="72630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5A27AA6-CBCF-FBE0-3059-7432AFB31B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6616" y="5892390"/>
            <a:ext cx="1046219" cy="458583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01B693EC-66D3-DB11-D5B0-BB8A49FE92B5}"/>
              </a:ext>
            </a:extLst>
          </p:cNvPr>
          <p:cNvSpPr/>
          <p:nvPr/>
        </p:nvSpPr>
        <p:spPr>
          <a:xfrm>
            <a:off x="2828315" y="2839866"/>
            <a:ext cx="3091107" cy="146647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Financement des actes des professions non remboursées par la CPAM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A71D79F-D2A2-0366-B508-865E64A8AAE2}"/>
              </a:ext>
            </a:extLst>
          </p:cNvPr>
          <p:cNvSpPr/>
          <p:nvPr/>
        </p:nvSpPr>
        <p:spPr>
          <a:xfrm>
            <a:off x="261600" y="2312411"/>
            <a:ext cx="6010761" cy="454282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15B506A-9626-9A41-8C98-EB33854B2751}"/>
              </a:ext>
            </a:extLst>
          </p:cNvPr>
          <p:cNvSpPr txBox="1"/>
          <p:nvPr/>
        </p:nvSpPr>
        <p:spPr>
          <a:xfrm>
            <a:off x="3049724" y="4331680"/>
            <a:ext cx="2781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Et pour le temps qui n’est pas du face à face thérapeutique?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30E97DA5-BBDC-CD44-0ECE-8F8005EEAB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9154" y="3966945"/>
            <a:ext cx="2282996" cy="1422853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4DF54079-3DC1-ADFF-4682-A96CB0FF8B29}"/>
              </a:ext>
            </a:extLst>
          </p:cNvPr>
          <p:cNvSpPr/>
          <p:nvPr/>
        </p:nvSpPr>
        <p:spPr>
          <a:xfrm>
            <a:off x="9442375" y="3724314"/>
            <a:ext cx="2497957" cy="120530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Nouveaux modes de rémunérations des professionnels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49E9F86-99D9-DFC5-9B8E-C5F085A62D16}"/>
              </a:ext>
            </a:extLst>
          </p:cNvPr>
          <p:cNvSpPr/>
          <p:nvPr/>
        </p:nvSpPr>
        <p:spPr>
          <a:xfrm>
            <a:off x="9564352" y="4921467"/>
            <a:ext cx="2497957" cy="120530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Réunion de concertation pluriprofessionnel (RCP)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2D8C187-FC92-BCC8-8423-F302C8DB58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2003" y="5293064"/>
            <a:ext cx="1242225" cy="1242225"/>
          </a:xfrm>
          <a:prstGeom prst="rect">
            <a:avLst/>
          </a:prstGeom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850C0137-22E8-40F1-4613-E53E1982157A}"/>
              </a:ext>
            </a:extLst>
          </p:cNvPr>
          <p:cNvSpPr/>
          <p:nvPr/>
        </p:nvSpPr>
        <p:spPr>
          <a:xfrm>
            <a:off x="7195895" y="5830016"/>
            <a:ext cx="1974456" cy="93542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Nouvelle cotation TER 16</a:t>
            </a:r>
          </a:p>
        </p:txBody>
      </p:sp>
      <p:pic>
        <p:nvPicPr>
          <p:cNvPr id="3" name="Image 2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877F21D9-5D4F-9FCA-AE70-22160F0B86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3860" y="3350124"/>
            <a:ext cx="2174056" cy="842696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53FCE59-0C85-CD65-36C5-4477605DEE25}"/>
              </a:ext>
            </a:extLst>
          </p:cNvPr>
          <p:cNvSpPr/>
          <p:nvPr/>
        </p:nvSpPr>
        <p:spPr>
          <a:xfrm>
            <a:off x="1121595" y="2705528"/>
            <a:ext cx="2465797" cy="66782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cs typeface="Sabon Next LT"/>
              </a:rPr>
              <a:t>...</a:t>
            </a:r>
            <a:endParaRPr lang="fr-FR" dirty="0"/>
          </a:p>
        </p:txBody>
      </p:sp>
      <p:pic>
        <p:nvPicPr>
          <p:cNvPr id="7" name="Image 6" descr="Une image contenant texte, Police, Graphique, symbole&#10;&#10;Description générée automatiquement">
            <a:extLst>
              <a:ext uri="{FF2B5EF4-FFF2-40B4-BE49-F238E27FC236}">
                <a16:creationId xmlns:a16="http://schemas.microsoft.com/office/drawing/2014/main" id="{1B55F046-6F55-C126-A348-C1D790B1AF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128" y="5802597"/>
            <a:ext cx="2009454" cy="860783"/>
          </a:xfrm>
          <a:prstGeom prst="rect">
            <a:avLst/>
          </a:prstGeom>
        </p:spPr>
      </p:pic>
      <p:pic>
        <p:nvPicPr>
          <p:cNvPr id="8" name="Image 7" descr="Pourquoi dit-on : le temps c'est de l'argent ?">
            <a:extLst>
              <a:ext uri="{FF2B5EF4-FFF2-40B4-BE49-F238E27FC236}">
                <a16:creationId xmlns:a16="http://schemas.microsoft.com/office/drawing/2014/main" id="{D41F67BC-2743-FFFA-C2C0-6AC8F35267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30564" y="139236"/>
            <a:ext cx="1988692" cy="127977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DEA71B0F-0C5C-5F07-EED2-CD52C309E1B6}"/>
              </a:ext>
            </a:extLst>
          </p:cNvPr>
          <p:cNvSpPr/>
          <p:nvPr/>
        </p:nvSpPr>
        <p:spPr>
          <a:xfrm>
            <a:off x="2833955" y="5274067"/>
            <a:ext cx="2397302" cy="95891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cs typeface="Sabon Next LT"/>
              </a:rPr>
              <a:t>Synthèses: Parfois coté en acte</a:t>
            </a:r>
          </a:p>
        </p:txBody>
      </p:sp>
    </p:spTree>
    <p:extLst>
      <p:ext uri="{BB962C8B-B14F-4D97-AF65-F5344CB8AC3E}">
        <p14:creationId xmlns:p14="http://schemas.microsoft.com/office/powerpoint/2010/main" val="296934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8" grpId="0" animBg="1"/>
      <p:bldP spid="19" grpId="0"/>
      <p:bldP spid="21" grpId="0" animBg="1"/>
      <p:bldP spid="22" grpId="0" animBg="1"/>
      <p:bldP spid="24" grpId="0" animBg="1"/>
      <p:bldP spid="4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7BA9A9-A0B4-6394-02D1-315B3CFFE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12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188741-67E1-838D-DFE0-926EB7908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026" y="2953276"/>
            <a:ext cx="3473770" cy="247148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E7665888-1FA0-A201-0272-6663D6D67791}"/>
              </a:ext>
            </a:extLst>
          </p:cNvPr>
          <p:cNvSpPr/>
          <p:nvPr/>
        </p:nvSpPr>
        <p:spPr>
          <a:xfrm>
            <a:off x="807814" y="4677038"/>
            <a:ext cx="3809065" cy="2036363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L’exercice coordonné:</a:t>
            </a:r>
            <a:endParaRPr lang="fr-FR" dirty="0">
              <a:solidFill>
                <a:schemeClr val="tx1"/>
              </a:solidFill>
              <a:cs typeface="Sabon Next LT"/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Que faire quand on ne travaille pas dans une structure d’exercice coordonnée? CPTS, MSP ou ESP CLAP…</a:t>
            </a:r>
            <a:endParaRPr lang="fr-FR" dirty="0">
              <a:solidFill>
                <a:schemeClr val="tx1"/>
              </a:solidFill>
              <a:cs typeface="Sabon Next LT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5F8845E-5D3E-7A73-5347-25228DE4D650}"/>
              </a:ext>
            </a:extLst>
          </p:cNvPr>
          <p:cNvSpPr/>
          <p:nvPr/>
        </p:nvSpPr>
        <p:spPr>
          <a:xfrm>
            <a:off x="1570748" y="1233573"/>
            <a:ext cx="3809065" cy="2036363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La démographie des professionnels de santé: Que faire quand je suis isolé? </a:t>
            </a:r>
            <a:endParaRPr lang="fr-FR" dirty="0">
              <a:solidFill>
                <a:schemeClr val="tx1"/>
              </a:solidFill>
              <a:cs typeface="Sabon Next LT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79F0FC5-C7E4-F884-B6C3-848B1806E607}"/>
              </a:ext>
            </a:extLst>
          </p:cNvPr>
          <p:cNvSpPr/>
          <p:nvPr/>
        </p:nvSpPr>
        <p:spPr>
          <a:xfrm>
            <a:off x="7074095" y="575912"/>
            <a:ext cx="4507487" cy="203636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La chronicité des prises en charges:</a:t>
            </a:r>
            <a:endParaRPr lang="fr-FR" dirty="0">
              <a:solidFill>
                <a:schemeClr val="tx1"/>
              </a:solidFill>
              <a:cs typeface="Sabon Next LT"/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Que faire quand je n’ai pas la possibilité de prendre en soins de nouveaux patients « chroniques »</a:t>
            </a:r>
            <a:endParaRPr lang="fr-FR" dirty="0">
              <a:solidFill>
                <a:schemeClr val="tx1"/>
              </a:solidFill>
              <a:cs typeface="Sabon Next LT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9743726-B537-31C9-B902-B8797F86F6E3}"/>
              </a:ext>
            </a:extLst>
          </p:cNvPr>
          <p:cNvSpPr/>
          <p:nvPr/>
        </p:nvSpPr>
        <p:spPr>
          <a:xfrm>
            <a:off x="4002135" y="5296280"/>
            <a:ext cx="2755355" cy="110452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Développement des CPTS </a:t>
            </a:r>
            <a:endParaRPr lang="fr-FR" dirty="0">
              <a:solidFill>
                <a:schemeClr val="tx1"/>
              </a:solidFill>
              <a:cs typeface="Sabon Next 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7B7A135-8ADC-A6DA-D80B-AE7A3DD3EABC}"/>
              </a:ext>
            </a:extLst>
          </p:cNvPr>
          <p:cNvSpPr/>
          <p:nvPr/>
        </p:nvSpPr>
        <p:spPr>
          <a:xfrm>
            <a:off x="1963435" y="4013998"/>
            <a:ext cx="2479539" cy="81248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Créer une dynamique locale 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79268AC-1AE4-F48B-3700-E1EF895D1E6E}"/>
              </a:ext>
            </a:extLst>
          </p:cNvPr>
          <p:cNvSpPr/>
          <p:nvPr/>
        </p:nvSpPr>
        <p:spPr>
          <a:xfrm>
            <a:off x="1037816" y="2510875"/>
            <a:ext cx="2215877" cy="869521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Travailler avec la CPTS</a:t>
            </a:r>
            <a:endParaRPr lang="fr-FR" dirty="0">
              <a:solidFill>
                <a:schemeClr val="tx1"/>
              </a:solidFill>
              <a:cs typeface="Sabon Next LT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41C89D4B-4D10-0EEA-CADB-8D2DF929CCD3}"/>
              </a:ext>
            </a:extLst>
          </p:cNvPr>
          <p:cNvSpPr/>
          <p:nvPr/>
        </p:nvSpPr>
        <p:spPr>
          <a:xfrm>
            <a:off x="3680039" y="2510874"/>
            <a:ext cx="2905885" cy="86952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Faire du lien avec les professionnels du territoire</a:t>
            </a:r>
            <a:endParaRPr lang="fr-FR" dirty="0">
              <a:solidFill>
                <a:schemeClr val="tx1"/>
              </a:solidFill>
              <a:cs typeface="Sabon Next LT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1C6A4A0-4EE2-A543-3755-78652DE9A6F7}"/>
              </a:ext>
            </a:extLst>
          </p:cNvPr>
          <p:cNvSpPr/>
          <p:nvPr/>
        </p:nvSpPr>
        <p:spPr>
          <a:xfrm>
            <a:off x="1307088" y="144600"/>
            <a:ext cx="5180664" cy="134569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Soutien des associations type COKILLAJE pour soutien des professionnels dans le développement des compétences</a:t>
            </a:r>
            <a:endParaRPr lang="fr-FR" dirty="0">
              <a:solidFill>
                <a:schemeClr val="tx1"/>
              </a:solidFill>
              <a:cs typeface="Sabon Next 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4F1ABEF-73B5-AFEE-4EB7-A1C5941E5CF5}"/>
              </a:ext>
            </a:extLst>
          </p:cNvPr>
          <p:cNvSpPr/>
          <p:nvPr/>
        </p:nvSpPr>
        <p:spPr>
          <a:xfrm>
            <a:off x="6586040" y="2251209"/>
            <a:ext cx="2215877" cy="86952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Repenser les objectifs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C7474C9-1386-DF54-A94A-6CD5424BE0EE}"/>
              </a:ext>
            </a:extLst>
          </p:cNvPr>
          <p:cNvSpPr/>
          <p:nvPr/>
        </p:nvSpPr>
        <p:spPr>
          <a:xfrm>
            <a:off x="9532069" y="2395640"/>
            <a:ext cx="2215877" cy="869521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Savoir faire des pauses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FBF4217C-4173-488F-BEFE-DD270A97F8BD}"/>
              </a:ext>
            </a:extLst>
          </p:cNvPr>
          <p:cNvSpPr/>
          <p:nvPr/>
        </p:nvSpPr>
        <p:spPr>
          <a:xfrm>
            <a:off x="6585785" y="309813"/>
            <a:ext cx="1403684" cy="85223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cs typeface="Sabon Next LT"/>
              </a:rPr>
              <a:t>ETP</a:t>
            </a:r>
            <a:endParaRPr lang="fr-FR">
              <a:solidFill>
                <a:schemeClr val="tx1"/>
              </a:solidFill>
              <a:cs typeface="Sabon Next LT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89D9449-4476-EF6F-A891-8932D9CF0B40}"/>
              </a:ext>
            </a:extLst>
          </p:cNvPr>
          <p:cNvSpPr/>
          <p:nvPr/>
        </p:nvSpPr>
        <p:spPr>
          <a:xfrm>
            <a:off x="9645315" y="50131"/>
            <a:ext cx="1534026" cy="72189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cs typeface="Sabon Next LT"/>
              </a:rPr>
              <a:t>Projets</a:t>
            </a:r>
          </a:p>
        </p:txBody>
      </p:sp>
      <p:pic>
        <p:nvPicPr>
          <p:cNvPr id="8" name="Image 7" descr="Une image contenant regarder, horloge, horloge quartz, main&#10;&#10;Description générée automatiquement">
            <a:extLst>
              <a:ext uri="{FF2B5EF4-FFF2-40B4-BE49-F238E27FC236}">
                <a16:creationId xmlns:a16="http://schemas.microsoft.com/office/drawing/2014/main" id="{A4987FE7-2A0B-0D04-973A-8CEEF53BA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6694" y="4980773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5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18D8D-7BFA-88D8-2A45-163FB1DA5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965" y="3039745"/>
            <a:ext cx="6400800" cy="768096"/>
          </a:xfrm>
        </p:spPr>
        <p:txBody>
          <a:bodyPr/>
          <a:lstStyle/>
          <a:p>
            <a:r>
              <a:rPr lang="fr-FR" dirty="0"/>
              <a:t>Ré – éduquer ?</a:t>
            </a:r>
            <a:br>
              <a:rPr lang="fr-FR" dirty="0"/>
            </a:br>
            <a:r>
              <a:rPr lang="fr-FR" dirty="0"/>
              <a:t>comment ?</a:t>
            </a:r>
          </a:p>
        </p:txBody>
      </p:sp>
      <p:pic>
        <p:nvPicPr>
          <p:cNvPr id="3" name="Image 2" descr="Une image contenant jouet&#10;&#10;Description générée automatiquement">
            <a:extLst>
              <a:ext uri="{FF2B5EF4-FFF2-40B4-BE49-F238E27FC236}">
                <a16:creationId xmlns:a16="http://schemas.microsoft.com/office/drawing/2014/main" id="{2F91AC51-7655-FE14-8BB5-B79B7040B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663" y="4338638"/>
            <a:ext cx="2143125" cy="2143125"/>
          </a:xfrm>
          <a:prstGeom prst="rect">
            <a:avLst/>
          </a:prstGeom>
        </p:spPr>
      </p:pic>
      <p:pic>
        <p:nvPicPr>
          <p:cNvPr id="4" name="Image 3" descr="Une image contenant bébé, garçon, jeune enfant, enfant&#10;&#10;Description générée automatiquement">
            <a:extLst>
              <a:ext uri="{FF2B5EF4-FFF2-40B4-BE49-F238E27FC236}">
                <a16:creationId xmlns:a16="http://schemas.microsoft.com/office/drawing/2014/main" id="{2D7D61F3-96D1-3BC3-06B3-51F653808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788" y="-4762"/>
            <a:ext cx="3343275" cy="2619375"/>
          </a:xfrm>
          <a:prstGeom prst="rect">
            <a:avLst/>
          </a:prstGeom>
        </p:spPr>
      </p:pic>
      <p:pic>
        <p:nvPicPr>
          <p:cNvPr id="5" name="Image 4" descr="Une image contenant Visage humain, personne, ballon, Coude&#10;&#10;Description générée automatiquement">
            <a:extLst>
              <a:ext uri="{FF2B5EF4-FFF2-40B4-BE49-F238E27FC236}">
                <a16:creationId xmlns:a16="http://schemas.microsoft.com/office/drawing/2014/main" id="{F3E3501C-6E75-F22D-6F63-ECBF8F42B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375" y="171450"/>
            <a:ext cx="2742049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55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966155" y="753923"/>
            <a:ext cx="7886700" cy="381449"/>
          </a:xfrm>
        </p:spPr>
        <p:txBody>
          <a:bodyPr>
            <a:noAutofit/>
          </a:bodyPr>
          <a:lstStyle/>
          <a:p>
            <a:pPr algn="ctr"/>
            <a:r>
              <a:rPr lang="fr-FR" sz="2400" dirty="0" err="1"/>
              <a:t>Chronic</a:t>
            </a:r>
            <a:r>
              <a:rPr lang="fr-FR" sz="2400" dirty="0"/>
              <a:t> condition: CIF/OMS</a:t>
            </a:r>
          </a:p>
        </p:txBody>
      </p:sp>
      <p:pic>
        <p:nvPicPr>
          <p:cNvPr id="9" name="Picture 2" descr="RÃ©sultat de recherche d'images pour &quot;ICF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590" y="1192503"/>
            <a:ext cx="6902122" cy="411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872" y="3254210"/>
            <a:ext cx="1579959" cy="113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https://encrypted-tbn2.gstatic.com/images?q=tbn:ANd9GcSfTOGpSDMCyW4snpxxqz9AA928EBPTC4LCpmeq6amq3Teb69-Sk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406" y="3421686"/>
            <a:ext cx="1147630" cy="110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RÃ©sultat de recherche d'images pour &quot;Ã©crire enfant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3287914"/>
            <a:ext cx="1646310" cy="10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llipse 12"/>
          <p:cNvSpPr/>
          <p:nvPr/>
        </p:nvSpPr>
        <p:spPr>
          <a:xfrm>
            <a:off x="2052769" y="2594611"/>
            <a:ext cx="3784151" cy="2714218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3721" fontAlgn="auto">
              <a:spcBef>
                <a:spcPts val="0"/>
              </a:spcBef>
              <a:spcAft>
                <a:spcPts val="0"/>
              </a:spcAft>
            </a:pPr>
            <a:endParaRPr lang="fr-FR" sz="1350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4" name="Flèche droite 13"/>
          <p:cNvSpPr/>
          <p:nvPr/>
        </p:nvSpPr>
        <p:spPr>
          <a:xfrm>
            <a:off x="4257837" y="2903749"/>
            <a:ext cx="1289826" cy="352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3721" fontAlgn="auto">
              <a:spcBef>
                <a:spcPts val="0"/>
              </a:spcBef>
              <a:spcAft>
                <a:spcPts val="0"/>
              </a:spcAft>
            </a:pPr>
            <a:endParaRPr lang="fr-FR" sz="1350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5" name="Flèche droite 14"/>
          <p:cNvSpPr/>
          <p:nvPr/>
        </p:nvSpPr>
        <p:spPr>
          <a:xfrm>
            <a:off x="4235351" y="2432452"/>
            <a:ext cx="4218972" cy="5903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3721" fontAlgn="auto">
              <a:spcBef>
                <a:spcPts val="0"/>
              </a:spcBef>
              <a:spcAft>
                <a:spcPts val="0"/>
              </a:spcAft>
            </a:pPr>
            <a:endParaRPr lang="fr-FR" sz="1350">
              <a:solidFill>
                <a:prstClr val="white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7708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21A70BBC-AF51-5E40-8C5C-B4C19E38754F}"/>
              </a:ext>
            </a:extLst>
          </p:cNvPr>
          <p:cNvSpPr txBox="1">
            <a:spLocks/>
          </p:cNvSpPr>
          <p:nvPr/>
        </p:nvSpPr>
        <p:spPr>
          <a:xfrm>
            <a:off x="5215407" y="4903561"/>
            <a:ext cx="7886700" cy="1616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fr-FR" altLang="fr-FR" sz="2000" dirty="0">
              <a:ea typeface="ＭＳ Ｐゴシック" panose="020B0600070205080204" pitchFamily="34" charset="-128"/>
            </a:endParaRPr>
          </a:p>
          <a:p>
            <a:pPr lvl="1"/>
            <a:endParaRPr lang="fr-FR" altLang="fr-FR" sz="2000" i="1" dirty="0">
              <a:ea typeface="ＭＳ Ｐゴシック" panose="020B0600070205080204" pitchFamily="34" charset="-128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AE6E232-62F0-2E4D-9740-9DE196771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950" y="88248"/>
            <a:ext cx="7150100" cy="1714500"/>
          </a:xfrm>
        </p:spPr>
      </p:pic>
      <p:pic>
        <p:nvPicPr>
          <p:cNvPr id="11" name="Picture 2" descr="RÃ©sultat de recherche d'images pour &quot;ICF&quot;">
            <a:extLst>
              <a:ext uri="{FF2B5EF4-FFF2-40B4-BE49-F238E27FC236}">
                <a16:creationId xmlns:a16="http://schemas.microsoft.com/office/drawing/2014/main" id="{E7295741-1567-1E4F-818A-A47F6F149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939" y="1842509"/>
            <a:ext cx="6902122" cy="411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65CD774-BD82-DC4F-B305-A39A3C149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222" y="3904216"/>
            <a:ext cx="1579959" cy="113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https://encrypted-tbn2.gstatic.com/images?q=tbn:ANd9GcSfTOGpSDMCyW4snpxxqz9AA928EBPTC4LCpmeq6amq3Teb69-Skg">
            <a:extLst>
              <a:ext uri="{FF2B5EF4-FFF2-40B4-BE49-F238E27FC236}">
                <a16:creationId xmlns:a16="http://schemas.microsoft.com/office/drawing/2014/main" id="{5B516B51-664D-034A-8F95-237A91D4B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755" y="4071693"/>
            <a:ext cx="1147630" cy="110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RÃ©sultat de recherche d'images pour &quot;Ã©crire enfant&quot;">
            <a:extLst>
              <a:ext uri="{FF2B5EF4-FFF2-40B4-BE49-F238E27FC236}">
                <a16:creationId xmlns:a16="http://schemas.microsoft.com/office/drawing/2014/main" id="{6CB47F7B-B60C-EA4A-B831-E4AEF34A8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699" y="3924151"/>
            <a:ext cx="1646310" cy="109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D1A039D1-A949-514F-ABF7-7A2CEB1CFD5F}"/>
              </a:ext>
            </a:extLst>
          </p:cNvPr>
          <p:cNvSpPr/>
          <p:nvPr/>
        </p:nvSpPr>
        <p:spPr>
          <a:xfrm>
            <a:off x="7571678" y="3066657"/>
            <a:ext cx="2309150" cy="2482769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3721">
              <a:defRPr/>
            </a:pPr>
            <a:endParaRPr lang="fr-FR" sz="1350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21" name="Flèche droite 8">
            <a:extLst>
              <a:ext uri="{FF2B5EF4-FFF2-40B4-BE49-F238E27FC236}">
                <a16:creationId xmlns:a16="http://schemas.microsoft.com/office/drawing/2014/main" id="{6B70FA27-9255-EC45-A059-2B8F2040BE10}"/>
              </a:ext>
            </a:extLst>
          </p:cNvPr>
          <p:cNvSpPr/>
          <p:nvPr/>
        </p:nvSpPr>
        <p:spPr>
          <a:xfrm flipH="1">
            <a:off x="4277114" y="3576955"/>
            <a:ext cx="1163257" cy="352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3721">
              <a:defRPr/>
            </a:pPr>
            <a:endParaRPr lang="fr-FR" sz="1350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22" name="Flèche droite 11">
            <a:extLst>
              <a:ext uri="{FF2B5EF4-FFF2-40B4-BE49-F238E27FC236}">
                <a16:creationId xmlns:a16="http://schemas.microsoft.com/office/drawing/2014/main" id="{830D7D4F-45D9-E242-8E75-148FEF03A3F8}"/>
              </a:ext>
            </a:extLst>
          </p:cNvPr>
          <p:cNvSpPr/>
          <p:nvPr/>
        </p:nvSpPr>
        <p:spPr>
          <a:xfrm flipH="1">
            <a:off x="3962385" y="3093703"/>
            <a:ext cx="3821837" cy="5903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3721">
              <a:defRPr/>
            </a:pPr>
            <a:endParaRPr lang="fr-FR" sz="1350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D859836-55B1-4249-95F6-F5FEEBB73621}"/>
              </a:ext>
            </a:extLst>
          </p:cNvPr>
          <p:cNvSpPr/>
          <p:nvPr/>
        </p:nvSpPr>
        <p:spPr>
          <a:xfrm>
            <a:off x="5171258" y="3576954"/>
            <a:ext cx="1971088" cy="1919264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3721">
              <a:defRPr/>
            </a:pPr>
            <a:endParaRPr lang="fr-FR" sz="1350">
              <a:solidFill>
                <a:prstClr val="white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356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A17327-D4C2-8D0F-3811-4B65167C3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RecoMMANDATIONS</a:t>
            </a:r>
            <a:r>
              <a:rPr lang="fr-FR" dirty="0"/>
              <a:t> HAS 2021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E1FE39-BBBE-8985-6ABD-5FA23C274D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5A1F333-F2D4-1958-8F2A-273B6412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5DCB32-D980-9328-E7D1-9539F2DF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16</a:t>
            </a:fld>
            <a:endParaRPr lang="fr-FR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E9443E1-326C-4943-AB8B-A76EFC9C6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" y="-1"/>
            <a:ext cx="12134454" cy="653796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9E386BB-9F53-4D10-95E8-20A216D97ACA}"/>
              </a:ext>
            </a:extLst>
          </p:cNvPr>
          <p:cNvSpPr txBox="1"/>
          <p:nvPr/>
        </p:nvSpPr>
        <p:spPr>
          <a:xfrm>
            <a:off x="10790569" y="6611917"/>
            <a:ext cx="13480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Nowak I  et al 2019</a:t>
            </a:r>
          </a:p>
        </p:txBody>
      </p:sp>
    </p:spTree>
    <p:extLst>
      <p:ext uri="{BB962C8B-B14F-4D97-AF65-F5344CB8AC3E}">
        <p14:creationId xmlns:p14="http://schemas.microsoft.com/office/powerpoint/2010/main" val="410661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52" y="14922"/>
            <a:ext cx="10303497" cy="682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74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Rectangle 2063">
            <a:extLst>
              <a:ext uri="{FF2B5EF4-FFF2-40B4-BE49-F238E27FC236}">
                <a16:creationId xmlns:a16="http://schemas.microsoft.com/office/drawing/2014/main" id="{76569ED6-AEF1-45AB-BB99-408BF6ADBF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5992" y="0"/>
            <a:ext cx="4636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06678A3-A0B0-B9EB-1438-5FC44DBE4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3212" y="499533"/>
            <a:ext cx="3401568" cy="192024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800" dirty="0"/>
              <a:t>Le </a:t>
            </a:r>
            <a:r>
              <a:rPr lang="en-US" sz="2800" dirty="0" err="1"/>
              <a:t>Modèle</a:t>
            </a:r>
            <a:r>
              <a:rPr lang="en-US" sz="2800" dirty="0"/>
              <a:t> de </a:t>
            </a:r>
            <a:r>
              <a:rPr lang="en-US" sz="2800" dirty="0" err="1"/>
              <a:t>Développement</a:t>
            </a:r>
            <a:r>
              <a:rPr lang="en-US" sz="2800" dirty="0"/>
              <a:t> </a:t>
            </a:r>
            <a:r>
              <a:rPr lang="en-US" sz="2800" dirty="0" err="1"/>
              <a:t>Humain</a:t>
            </a:r>
            <a:r>
              <a:rPr lang="en-US" sz="2800" dirty="0"/>
              <a:t> – Processus de Production du Handicap</a:t>
            </a:r>
          </a:p>
        </p:txBody>
      </p:sp>
      <p:pic>
        <p:nvPicPr>
          <p:cNvPr id="2058" name="Picture 10" descr="4. Modèles et conceptualisations du handicap – La communication pour une  meilleure santé">
            <a:extLst>
              <a:ext uri="{FF2B5EF4-FFF2-40B4-BE49-F238E27FC236}">
                <a16:creationId xmlns:a16="http://schemas.microsoft.com/office/drawing/2014/main" id="{BBAA0F55-88A2-50CE-EE66-4006EE4311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202" y="273393"/>
            <a:ext cx="5900986" cy="631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78A7FAD-737A-28D2-30A1-27398592E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3212" y="2419773"/>
            <a:ext cx="3401568" cy="335809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5000"/>
              </a:lnSpc>
              <a:buFont typeface="Arial" pitchFamily="34" charset="0"/>
              <a:buChar char=" "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Agir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sur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qui depend de nous,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l’environnement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et les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contextes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pour faire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bouger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les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représentations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B32E7296-1E95-DF8F-0F28-01889CBC78BF}"/>
              </a:ext>
            </a:extLst>
          </p:cNvPr>
          <p:cNvSpPr/>
          <p:nvPr/>
        </p:nvSpPr>
        <p:spPr>
          <a:xfrm>
            <a:off x="2727650" y="3935003"/>
            <a:ext cx="1952090" cy="9657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7142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A7C0F91-FC29-43ED-86AE-9A28687DC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529" y="1291897"/>
            <a:ext cx="9345073" cy="474554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1BBF448-047D-405A-B2EA-6B3FC3DE13BC}"/>
              </a:ext>
            </a:extLst>
          </p:cNvPr>
          <p:cNvSpPr txBox="1"/>
          <p:nvPr/>
        </p:nvSpPr>
        <p:spPr>
          <a:xfrm>
            <a:off x="10095151" y="6443930"/>
            <a:ext cx="1561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Roquet M al. 2018</a:t>
            </a:r>
          </a:p>
        </p:txBody>
      </p:sp>
    </p:spTree>
    <p:extLst>
      <p:ext uri="{BB962C8B-B14F-4D97-AF65-F5344CB8AC3E}">
        <p14:creationId xmlns:p14="http://schemas.microsoft.com/office/powerpoint/2010/main" val="2764590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640399-5366-4D27-9E72-39F9834F7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0100" y="740947"/>
            <a:ext cx="11119104" cy="4434840"/>
          </a:xfrm>
        </p:spPr>
        <p:txBody>
          <a:bodyPr/>
          <a:lstStyle/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pPr marL="0" indent="0">
              <a:buNone/>
            </a:pPr>
            <a:r>
              <a:rPr lang="fr-FR" sz="6600" dirty="0"/>
              <a:t>				90 % vs 26 %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C85E8A-682F-455C-AA96-BE3B8FCEACEC}"/>
              </a:ext>
            </a:extLst>
          </p:cNvPr>
          <p:cNvSpPr txBox="1"/>
          <p:nvPr/>
        </p:nvSpPr>
        <p:spPr>
          <a:xfrm>
            <a:off x="10095151" y="6290041"/>
            <a:ext cx="1531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Cornec G al. 2022</a:t>
            </a:r>
          </a:p>
        </p:txBody>
      </p:sp>
    </p:spTree>
    <p:extLst>
      <p:ext uri="{BB962C8B-B14F-4D97-AF65-F5344CB8AC3E}">
        <p14:creationId xmlns:p14="http://schemas.microsoft.com/office/powerpoint/2010/main" val="2530712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D8A95-CBB4-49CA-A296-64D70C46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727" y="216027"/>
            <a:ext cx="10671048" cy="768096"/>
          </a:xfrm>
        </p:spPr>
        <p:txBody>
          <a:bodyPr/>
          <a:lstStyle/>
          <a:p>
            <a:r>
              <a:rPr lang="fr-FR" dirty="0"/>
              <a:t>OBJECTIFS ! </a:t>
            </a:r>
            <a:br>
              <a:rPr lang="fr-FR" dirty="0"/>
            </a:br>
            <a:r>
              <a:rPr lang="fr-FR" dirty="0"/>
              <a:t>Facilitation dans nos expériences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ECF3C78-BFB5-47A0-8F07-175179ACE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8F63A3B-78C7-47BE-AE5E-E10140E04643}" type="slidenum">
              <a:rPr lang="fr-FR" smtClean="0"/>
              <a:t>21</a:t>
            </a:fld>
            <a:endParaRPr lang="fr-FR" dirty="0"/>
          </a:p>
        </p:txBody>
      </p:sp>
      <p:pic>
        <p:nvPicPr>
          <p:cNvPr id="7" name="Image 6" descr="Une image contenant croquis, dessin, Dessin au trait, Dessin d’enfant&#10;&#10;Description générée automatiquement">
            <a:extLst>
              <a:ext uri="{FF2B5EF4-FFF2-40B4-BE49-F238E27FC236}">
                <a16:creationId xmlns:a16="http://schemas.microsoft.com/office/drawing/2014/main" id="{554B00E6-396C-EAF4-F5C2-D20CCCAF1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3" y="3467100"/>
            <a:ext cx="2695575" cy="1695450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A2CDC6EC-C6FB-F5F5-D9C9-E70D72962A12}"/>
              </a:ext>
            </a:extLst>
          </p:cNvPr>
          <p:cNvSpPr/>
          <p:nvPr/>
        </p:nvSpPr>
        <p:spPr>
          <a:xfrm>
            <a:off x="450182" y="2105526"/>
            <a:ext cx="4011528" cy="240581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rtl="0">
              <a:defRPr lang="fr-FR"/>
            </a:defPPr>
            <a:lvl1pPr marL="0" algn="l" defTabSz="457200" rtl="0" eaLnBrk="1" latinLnBrk="0" hangingPunct="1">
              <a:defRPr lang="fr-FR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lang="fr-FR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lang="fr-FR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lang="fr-FR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lang="fr-FR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lang="fr-FR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lang="fr-FR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lang="fr-FR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lang="fr-FR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>
                <a:solidFill>
                  <a:schemeClr val="bg1"/>
                </a:solidFill>
                <a:cs typeface="Sabon Next LT"/>
              </a:rPr>
              <a:t>Concertation idéale ?? PARTENARIAT ? Pair et </a:t>
            </a:r>
            <a:r>
              <a:rPr lang="fr-FR" err="1">
                <a:solidFill>
                  <a:schemeClr val="bg1"/>
                </a:solidFill>
                <a:cs typeface="Sabon Next LT"/>
              </a:rPr>
              <a:t>antimodèle</a:t>
            </a:r>
            <a:r>
              <a:rPr lang="fr-FR" dirty="0">
                <a:solidFill>
                  <a:schemeClr val="bg1"/>
                </a:solidFill>
                <a:cs typeface="Sabon Next LT"/>
              </a:rPr>
              <a:t> ? </a:t>
            </a:r>
          </a:p>
          <a:p>
            <a:pPr algn="ctr"/>
            <a:r>
              <a:rPr lang="fr-FR" dirty="0">
                <a:solidFill>
                  <a:schemeClr val="bg1"/>
                </a:solidFill>
                <a:cs typeface="Sabon Next LT"/>
              </a:rPr>
              <a:t>« Qui décide de ce qui est bien ? » / A terme ??? / Est-ce qu’on peut dire ?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5F04FA8-DCF2-F504-222E-18375F2D19C8}"/>
              </a:ext>
            </a:extLst>
          </p:cNvPr>
          <p:cNvSpPr/>
          <p:nvPr/>
        </p:nvSpPr>
        <p:spPr>
          <a:xfrm>
            <a:off x="6727657" y="2416342"/>
            <a:ext cx="3599447" cy="172452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Sabon Next LT"/>
              </a:rPr>
              <a:t>Expérience de projets dans une maison de santé</a:t>
            </a:r>
            <a:endParaRPr lang="fr-FR" dirty="0">
              <a:solidFill>
                <a:schemeClr val="bg1"/>
              </a:solidFill>
              <a:cs typeface="Sabon Next LT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9EF5A45-4B0E-FD42-8C12-7462222AB7CC}"/>
              </a:ext>
            </a:extLst>
          </p:cNvPr>
          <p:cNvSpPr/>
          <p:nvPr/>
        </p:nvSpPr>
        <p:spPr>
          <a:xfrm>
            <a:off x="1043238" y="4739940"/>
            <a:ext cx="5159542" cy="188494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aseline="0" dirty="0">
                <a:solidFill>
                  <a:schemeClr val="bg1"/>
                </a:solidFill>
                <a:latin typeface="Sabon Next LT"/>
              </a:rPr>
              <a:t>Présence des familles dans les synthèses ou moments de décision pour eux ? Outils système ?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3" name="Image 12" descr="Une image contenant calligraphie, croquis, écriture manuscrite, Police&#10;&#10;Description générée automatiquement">
            <a:extLst>
              <a:ext uri="{FF2B5EF4-FFF2-40B4-BE49-F238E27FC236}">
                <a16:creationId xmlns:a16="http://schemas.microsoft.com/office/drawing/2014/main" id="{30EF6878-F09C-A632-0C5A-6EFF104EF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950" y="4857750"/>
            <a:ext cx="31623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7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1" y="0"/>
            <a:ext cx="6661423" cy="218096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641" y="2069618"/>
            <a:ext cx="6661423" cy="46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6630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alissad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1374541_TF78438558_Win32" id="{F1D89516-A656-4C09-9AE3-43724351896E}" vid="{606DEB93-519C-4AC6-B2B9-F8C70E2CCC3F}"/>
    </a:ext>
  </a:extLst>
</a:theme>
</file>

<file path=ppt/theme/theme2.xml><?xml version="1.0" encoding="utf-8"?>
<a:theme xmlns:a="http://schemas.openxmlformats.org/drawingml/2006/main" name="Métropolitain">
  <a:themeElements>
    <a:clrScheme name="Métropolitain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étropolitai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étropolitai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0941A018-FB9B-4401-A32C-7E04526866E0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55E59C90794745927CB94770FB5D0F" ma:contentTypeVersion="16" ma:contentTypeDescription="Crée un document." ma:contentTypeScope="" ma:versionID="9fd0a5461065ac8cbc0aeccdbfd9ef61">
  <xsd:schema xmlns:xsd="http://www.w3.org/2001/XMLSchema" xmlns:xs="http://www.w3.org/2001/XMLSchema" xmlns:p="http://schemas.microsoft.com/office/2006/metadata/properties" xmlns:ns3="0730b9f6-f756-456a-9b69-381546a63381" xmlns:ns4="8a4c12f7-619f-48a4-8405-27d83720d1d3" targetNamespace="http://schemas.microsoft.com/office/2006/metadata/properties" ma:root="true" ma:fieldsID="8d946f4c8ed628db11ae6b4ee4898966" ns3:_="" ns4:_="">
    <xsd:import namespace="0730b9f6-f756-456a-9b69-381546a63381"/>
    <xsd:import namespace="8a4c12f7-619f-48a4-8405-27d83720d1d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_activity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SystemTags" minOccurs="0"/>
                <xsd:element ref="ns4:MediaServiceOCR" minOccurs="0"/>
                <xsd:element ref="ns4:MediaService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30b9f6-f756-456a-9b69-381546a633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c12f7-619f-48a4-8405-27d83720d1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a4c12f7-619f-48a4-8405-27d83720d1d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05C628-D04E-4121-A5CD-3ABAC05C35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30b9f6-f756-456a-9b69-381546a63381"/>
    <ds:schemaRef ds:uri="8a4c12f7-619f-48a4-8405-27d83720d1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75FD35-3E87-43E4-B62C-F9D2AAB24DCA}">
  <ds:schemaRefs>
    <ds:schemaRef ds:uri="http://schemas.microsoft.com/office/2006/documentManagement/types"/>
    <ds:schemaRef ds:uri="http://schemas.microsoft.com/office/infopath/2007/PartnerControls"/>
    <ds:schemaRef ds:uri="8a4c12f7-619f-48a4-8405-27d83720d1d3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0730b9f6-f756-456a-9b69-381546a6338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7002BAA-E426-48F8-8C52-BB109080CB8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{42296748-1710-4DEE-898B-CC3A2DDE5072}tf78438558_win32</Template>
  <TotalTime>0</TotalTime>
  <Words>712</Words>
  <Application>Microsoft Office PowerPoint</Application>
  <PresentationFormat>Grand écran</PresentationFormat>
  <Paragraphs>145</Paragraphs>
  <Slides>22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3" baseType="lpstr">
      <vt:lpstr>ＭＳ Ｐゴシック</vt:lpstr>
      <vt:lpstr>__fkGroteskNeue_598ab8</vt:lpstr>
      <vt:lpstr>Aptos</vt:lpstr>
      <vt:lpstr>Arial</vt:lpstr>
      <vt:lpstr>Arial Black</vt:lpstr>
      <vt:lpstr>Calibri Light</vt:lpstr>
      <vt:lpstr>Century Gothic</vt:lpstr>
      <vt:lpstr>Poppins</vt:lpstr>
      <vt:lpstr>Sabon Next LT</vt:lpstr>
      <vt:lpstr>Thème Office</vt:lpstr>
      <vt:lpstr>Métropolitain</vt:lpstr>
      <vt:lpstr>Décider le projet de santé de l’enfant  comment construire ensemble, se compléter et se coordonner ?</vt:lpstr>
      <vt:lpstr>Présentation PowerPoint</vt:lpstr>
      <vt:lpstr>Présentation PowerPoint</vt:lpstr>
      <vt:lpstr>Du temps…</vt:lpstr>
      <vt:lpstr>Parcours de soin ou parcours de vie ?</vt:lpstr>
      <vt:lpstr>Présentation PowerPoint</vt:lpstr>
      <vt:lpstr>Pour les professionnels de santé</vt:lpstr>
      <vt:lpstr>Présentation PowerPoint</vt:lpstr>
      <vt:lpstr>Ne pas se tromper de centre</vt:lpstr>
      <vt:lpstr>Présentation PowerPoint</vt:lpstr>
      <vt:lpstr>Aujourd’hui</vt:lpstr>
      <vt:lpstr>Présentation PowerPoint</vt:lpstr>
      <vt:lpstr>Ré – éduquer ? comment ?</vt:lpstr>
      <vt:lpstr>Chronic condition: CIF/OMS</vt:lpstr>
      <vt:lpstr>Présentation PowerPoint</vt:lpstr>
      <vt:lpstr>RecoMMANDATIONS HAS 2021</vt:lpstr>
      <vt:lpstr>Présentation PowerPoint</vt:lpstr>
      <vt:lpstr>Le Modèle de Développement Humain – Processus de Production du Handicap</vt:lpstr>
      <vt:lpstr>Présentation PowerPoint</vt:lpstr>
      <vt:lpstr>Présentation PowerPoint</vt:lpstr>
      <vt:lpstr>OBJECTIFS !  Facilitation dans nos expériences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Enfants, parents, professionnels : tous légitimes!</dc:title>
  <dc:subject/>
  <dc:creator>Julia Boivin</dc:creator>
  <cp:lastModifiedBy>jean-baptiste cuiengnet</cp:lastModifiedBy>
  <cp:revision>328</cp:revision>
  <dcterms:created xsi:type="dcterms:W3CDTF">2023-10-23T20:52:34Z</dcterms:created>
  <dcterms:modified xsi:type="dcterms:W3CDTF">2025-01-15T13:11:27Z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0x010100FD55E59C90794745927CB94770FB5D0F</vt:lpwstr>
  </property>
</Properties>
</file>