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1" r:id="rId2"/>
    <p:sldId id="2594" r:id="rId3"/>
    <p:sldId id="2611" r:id="rId4"/>
    <p:sldId id="2563" r:id="rId5"/>
    <p:sldId id="2612" r:id="rId6"/>
    <p:sldId id="2616" r:id="rId7"/>
    <p:sldId id="2613" r:id="rId8"/>
    <p:sldId id="2564" r:id="rId9"/>
    <p:sldId id="2596" r:id="rId10"/>
    <p:sldId id="2615" r:id="rId11"/>
    <p:sldId id="2627" r:id="rId12"/>
    <p:sldId id="2618" r:id="rId13"/>
    <p:sldId id="2619" r:id="rId14"/>
    <p:sldId id="2620" r:id="rId15"/>
    <p:sldId id="2621" r:id="rId16"/>
    <p:sldId id="2622" r:id="rId17"/>
    <p:sldId id="2623" r:id="rId18"/>
    <p:sldId id="2624" r:id="rId19"/>
    <p:sldId id="2628" r:id="rId20"/>
    <p:sldId id="2625" r:id="rId21"/>
    <p:sldId id="2626" r:id="rId22"/>
    <p:sldId id="2629" r:id="rId23"/>
    <p:sldId id="2630" r:id="rId24"/>
    <p:sldId id="2632" r:id="rId25"/>
    <p:sldId id="2633" r:id="rId26"/>
    <p:sldId id="2631" r:id="rId27"/>
    <p:sldId id="2634" r:id="rId28"/>
    <p:sldId id="2635" r:id="rId29"/>
    <p:sldId id="2636" r:id="rId30"/>
    <p:sldId id="2637" r:id="rId31"/>
    <p:sldId id="2646" r:id="rId32"/>
    <p:sldId id="2639" r:id="rId33"/>
    <p:sldId id="2640" r:id="rId34"/>
    <p:sldId id="2641" r:id="rId35"/>
    <p:sldId id="2642" r:id="rId36"/>
    <p:sldId id="2643" r:id="rId37"/>
    <p:sldId id="2644" r:id="rId38"/>
    <p:sldId id="2645" r:id="rId39"/>
    <p:sldId id="2638" r:id="rId40"/>
    <p:sldId id="2647" r:id="rId41"/>
    <p:sldId id="2648" r:id="rId42"/>
    <p:sldId id="2649" r:id="rId43"/>
    <p:sldId id="2579" r:id="rId44"/>
    <p:sldId id="2592"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250" autoAdjust="0"/>
  </p:normalViewPr>
  <p:slideViewPr>
    <p:cSldViewPr snapToGrid="0">
      <p:cViewPr varScale="1">
        <p:scale>
          <a:sx n="76" d="100"/>
          <a:sy n="76" d="100"/>
        </p:scale>
        <p:origin x="531" y="2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88608F-FCFF-49CD-BE9A-CCBA9D52FC6F}" type="datetimeFigureOut">
              <a:rPr lang="fr-FR" smtClean="0"/>
              <a:t>15/06/2026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F0BBC3-F46D-429F-9379-44C15A5A5E18}" type="slidenum">
              <a:rPr lang="fr-FR" smtClean="0"/>
              <a:t>‹N°›</a:t>
            </a:fld>
            <a:endParaRPr lang="fr-FR"/>
          </a:p>
        </p:txBody>
      </p:sp>
    </p:spTree>
    <p:extLst>
      <p:ext uri="{BB962C8B-B14F-4D97-AF65-F5344CB8AC3E}">
        <p14:creationId xmlns:p14="http://schemas.microsoft.com/office/powerpoint/2010/main" val="247082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21BA514-E0D0-4B86-A4D2-D06AF8091FA0}" type="slidenum">
              <a:rPr lang="fr-FR" smtClean="0"/>
              <a:t>1</a:t>
            </a:fld>
            <a:endParaRPr lang="fr-FR"/>
          </a:p>
        </p:txBody>
      </p:sp>
    </p:spTree>
    <p:extLst>
      <p:ext uri="{BB962C8B-B14F-4D97-AF65-F5344CB8AC3E}">
        <p14:creationId xmlns:p14="http://schemas.microsoft.com/office/powerpoint/2010/main" val="3352069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2B99-9E5F-1313-C747-3018F307B9C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3B8FCF-552A-ABF2-CAEA-98D39AA147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A28E560-8A83-F68B-B85B-CBC986433AA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BAD8FFB-BA00-E00C-A14A-EC5647C9FF53}"/>
              </a:ext>
            </a:extLst>
          </p:cNvPr>
          <p:cNvSpPr>
            <a:spLocks noGrp="1"/>
          </p:cNvSpPr>
          <p:nvPr>
            <p:ph type="sldNum" sz="quarter" idx="5"/>
          </p:nvPr>
        </p:nvSpPr>
        <p:spPr/>
        <p:txBody>
          <a:bodyPr/>
          <a:lstStyle/>
          <a:p>
            <a:fld id="{521BA514-E0D0-4B86-A4D2-D06AF8091FA0}" type="slidenum">
              <a:rPr lang="fr-FR" smtClean="0"/>
              <a:t>2</a:t>
            </a:fld>
            <a:endParaRPr lang="fr-FR"/>
          </a:p>
        </p:txBody>
      </p:sp>
    </p:spTree>
    <p:extLst>
      <p:ext uri="{BB962C8B-B14F-4D97-AF65-F5344CB8AC3E}">
        <p14:creationId xmlns:p14="http://schemas.microsoft.com/office/powerpoint/2010/main" val="2629538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21BA514-E0D0-4B86-A4D2-D06AF8091FA0}" type="slidenum">
              <a:rPr lang="fr-FR" smtClean="0"/>
              <a:t>4</a:t>
            </a:fld>
            <a:endParaRPr lang="fr-FR"/>
          </a:p>
        </p:txBody>
      </p:sp>
    </p:spTree>
    <p:extLst>
      <p:ext uri="{BB962C8B-B14F-4D97-AF65-F5344CB8AC3E}">
        <p14:creationId xmlns:p14="http://schemas.microsoft.com/office/powerpoint/2010/main" val="1260371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4ECD2-3946-EC85-6712-20DE576CE3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2FA114-8AB3-AA7E-AECD-C46C006F3E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3CF6FD-7257-B99E-BACB-561E26718D1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73FAE06-3780-03AC-355C-B72A01B9CBB4}"/>
              </a:ext>
            </a:extLst>
          </p:cNvPr>
          <p:cNvSpPr>
            <a:spLocks noGrp="1"/>
          </p:cNvSpPr>
          <p:nvPr>
            <p:ph type="sldNum" sz="quarter" idx="5"/>
          </p:nvPr>
        </p:nvSpPr>
        <p:spPr/>
        <p:txBody>
          <a:bodyPr/>
          <a:lstStyle/>
          <a:p>
            <a:fld id="{521BA514-E0D0-4B86-A4D2-D06AF8091FA0}" type="slidenum">
              <a:rPr lang="fr-FR" smtClean="0"/>
              <a:t>6</a:t>
            </a:fld>
            <a:endParaRPr lang="fr-FR"/>
          </a:p>
        </p:txBody>
      </p:sp>
    </p:spTree>
    <p:extLst>
      <p:ext uri="{BB962C8B-B14F-4D97-AF65-F5344CB8AC3E}">
        <p14:creationId xmlns:p14="http://schemas.microsoft.com/office/powerpoint/2010/main" val="2341827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53BAD-0393-50EF-6B49-14140B3EFE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FE6FF1-B539-8097-00D9-94A265F52B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D0FD04-16F9-59CE-ACA6-A0C48703285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A008C3C-7AE2-3EF5-53E5-A5F636C536E4}"/>
              </a:ext>
            </a:extLst>
          </p:cNvPr>
          <p:cNvSpPr>
            <a:spLocks noGrp="1"/>
          </p:cNvSpPr>
          <p:nvPr>
            <p:ph type="sldNum" sz="quarter" idx="5"/>
          </p:nvPr>
        </p:nvSpPr>
        <p:spPr/>
        <p:txBody>
          <a:bodyPr/>
          <a:lstStyle/>
          <a:p>
            <a:fld id="{521BA514-E0D0-4B86-A4D2-D06AF8091FA0}" type="slidenum">
              <a:rPr lang="fr-FR" smtClean="0"/>
              <a:t>7</a:t>
            </a:fld>
            <a:endParaRPr lang="fr-FR"/>
          </a:p>
        </p:txBody>
      </p:sp>
    </p:spTree>
    <p:extLst>
      <p:ext uri="{BB962C8B-B14F-4D97-AF65-F5344CB8AC3E}">
        <p14:creationId xmlns:p14="http://schemas.microsoft.com/office/powerpoint/2010/main" val="3075128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21BA514-E0D0-4B86-A4D2-D06AF8091FA0}" type="slidenum">
              <a:rPr lang="fr-FR" smtClean="0"/>
              <a:t>8</a:t>
            </a:fld>
            <a:endParaRPr lang="fr-FR"/>
          </a:p>
        </p:txBody>
      </p:sp>
    </p:spTree>
    <p:extLst>
      <p:ext uri="{BB962C8B-B14F-4D97-AF65-F5344CB8AC3E}">
        <p14:creationId xmlns:p14="http://schemas.microsoft.com/office/powerpoint/2010/main" val="143070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C780A-54BC-C6D6-C88D-7445B4DC2A8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CDDF10-C842-3DA6-F773-90E23049768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1194E1-79B0-D9A0-E109-6FB06E685E6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535BDDF-2F04-B988-FB10-79C4F5467897}"/>
              </a:ext>
            </a:extLst>
          </p:cNvPr>
          <p:cNvSpPr>
            <a:spLocks noGrp="1"/>
          </p:cNvSpPr>
          <p:nvPr>
            <p:ph type="sldNum" sz="quarter" idx="5"/>
          </p:nvPr>
        </p:nvSpPr>
        <p:spPr/>
        <p:txBody>
          <a:bodyPr/>
          <a:lstStyle/>
          <a:p>
            <a:fld id="{521BA514-E0D0-4B86-A4D2-D06AF8091FA0}" type="slidenum">
              <a:rPr lang="fr-FR" smtClean="0"/>
              <a:t>9</a:t>
            </a:fld>
            <a:endParaRPr lang="fr-FR"/>
          </a:p>
        </p:txBody>
      </p:sp>
    </p:spTree>
    <p:extLst>
      <p:ext uri="{BB962C8B-B14F-4D97-AF65-F5344CB8AC3E}">
        <p14:creationId xmlns:p14="http://schemas.microsoft.com/office/powerpoint/2010/main" val="3033546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F5B3-F77A-E846-98DE-7F2558B026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180B9A-9450-1A9A-C510-7BBCB3F010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E31B5F-F6F4-C0AD-CE6F-3756646C560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D5A9FEB-B431-72C5-5FEC-047C51F875EE}"/>
              </a:ext>
            </a:extLst>
          </p:cNvPr>
          <p:cNvSpPr>
            <a:spLocks noGrp="1"/>
          </p:cNvSpPr>
          <p:nvPr>
            <p:ph type="sldNum" sz="quarter" idx="5"/>
          </p:nvPr>
        </p:nvSpPr>
        <p:spPr/>
        <p:txBody>
          <a:bodyPr/>
          <a:lstStyle/>
          <a:p>
            <a:fld id="{521BA514-E0D0-4B86-A4D2-D06AF8091FA0}" type="slidenum">
              <a:rPr lang="fr-FR" smtClean="0"/>
              <a:t>10</a:t>
            </a:fld>
            <a:endParaRPr lang="fr-FR"/>
          </a:p>
        </p:txBody>
      </p:sp>
    </p:spTree>
    <p:extLst>
      <p:ext uri="{BB962C8B-B14F-4D97-AF65-F5344CB8AC3E}">
        <p14:creationId xmlns:p14="http://schemas.microsoft.com/office/powerpoint/2010/main" val="706571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80AE0-505C-E2CF-2993-4EB988DB1F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657CB4-93DA-79E5-96D6-C481B45CA1D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844667-9F56-A6F6-1205-0F405EDE87F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5864D6C-8C05-ED53-B8C0-D7A17557D99A}"/>
              </a:ext>
            </a:extLst>
          </p:cNvPr>
          <p:cNvSpPr>
            <a:spLocks noGrp="1"/>
          </p:cNvSpPr>
          <p:nvPr>
            <p:ph type="sldNum" sz="quarter" idx="5"/>
          </p:nvPr>
        </p:nvSpPr>
        <p:spPr/>
        <p:txBody>
          <a:bodyPr/>
          <a:lstStyle/>
          <a:p>
            <a:fld id="{521BA514-E0D0-4B86-A4D2-D06AF8091FA0}" type="slidenum">
              <a:rPr lang="fr-FR" smtClean="0"/>
              <a:t>11</a:t>
            </a:fld>
            <a:endParaRPr lang="fr-FR"/>
          </a:p>
        </p:txBody>
      </p:sp>
    </p:spTree>
    <p:extLst>
      <p:ext uri="{BB962C8B-B14F-4D97-AF65-F5344CB8AC3E}">
        <p14:creationId xmlns:p14="http://schemas.microsoft.com/office/powerpoint/2010/main" val="3281811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9DBE7-298E-9839-FD43-67C4227353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09CE31-B94C-316C-7DC8-42BF0EF47B5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22130C-6E5B-A0A8-32EB-A59FFCD6A1E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A56ADD9-AD01-1F4F-2FAF-27681F06A041}"/>
              </a:ext>
            </a:extLst>
          </p:cNvPr>
          <p:cNvSpPr>
            <a:spLocks noGrp="1"/>
          </p:cNvSpPr>
          <p:nvPr>
            <p:ph type="sldNum" sz="quarter" idx="5"/>
          </p:nvPr>
        </p:nvSpPr>
        <p:spPr/>
        <p:txBody>
          <a:bodyPr/>
          <a:lstStyle/>
          <a:p>
            <a:fld id="{521BA514-E0D0-4B86-A4D2-D06AF8091FA0}" type="slidenum">
              <a:rPr lang="fr-FR" smtClean="0"/>
              <a:t>12</a:t>
            </a:fld>
            <a:endParaRPr lang="fr-FR"/>
          </a:p>
        </p:txBody>
      </p:sp>
    </p:spTree>
    <p:extLst>
      <p:ext uri="{BB962C8B-B14F-4D97-AF65-F5344CB8AC3E}">
        <p14:creationId xmlns:p14="http://schemas.microsoft.com/office/powerpoint/2010/main" val="2332422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E58DB-1E33-33C7-9409-DFF2C4E5132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D02994-751C-4801-A881-B04BDE38E9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6D449B-B9BE-8BC3-2214-BC19452CC5E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209A1F8-0D22-907B-254F-D411E57F4A8C}"/>
              </a:ext>
            </a:extLst>
          </p:cNvPr>
          <p:cNvSpPr>
            <a:spLocks noGrp="1"/>
          </p:cNvSpPr>
          <p:nvPr>
            <p:ph type="sldNum" sz="quarter" idx="5"/>
          </p:nvPr>
        </p:nvSpPr>
        <p:spPr/>
        <p:txBody>
          <a:bodyPr/>
          <a:lstStyle/>
          <a:p>
            <a:fld id="{521BA514-E0D0-4B86-A4D2-D06AF8091FA0}" type="slidenum">
              <a:rPr lang="fr-FR" smtClean="0"/>
              <a:t>13</a:t>
            </a:fld>
            <a:endParaRPr lang="fr-FR"/>
          </a:p>
        </p:txBody>
      </p:sp>
    </p:spTree>
    <p:extLst>
      <p:ext uri="{BB962C8B-B14F-4D97-AF65-F5344CB8AC3E}">
        <p14:creationId xmlns:p14="http://schemas.microsoft.com/office/powerpoint/2010/main" val="2603365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85C99-B796-9953-2F02-EB046331FD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7DA39B-E518-8DAC-D627-BD916DF75B0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1F26C7-5DAB-98D9-DD84-952F1829984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CB1709F-A63E-B479-6D5C-FA2F6ABB6DFC}"/>
              </a:ext>
            </a:extLst>
          </p:cNvPr>
          <p:cNvSpPr>
            <a:spLocks noGrp="1"/>
          </p:cNvSpPr>
          <p:nvPr>
            <p:ph type="sldNum" sz="quarter" idx="5"/>
          </p:nvPr>
        </p:nvSpPr>
        <p:spPr/>
        <p:txBody>
          <a:bodyPr/>
          <a:lstStyle/>
          <a:p>
            <a:fld id="{521BA514-E0D0-4B86-A4D2-D06AF8091FA0}" type="slidenum">
              <a:rPr lang="fr-FR" smtClean="0"/>
              <a:t>14</a:t>
            </a:fld>
            <a:endParaRPr lang="fr-FR"/>
          </a:p>
        </p:txBody>
      </p:sp>
    </p:spTree>
    <p:extLst>
      <p:ext uri="{BB962C8B-B14F-4D97-AF65-F5344CB8AC3E}">
        <p14:creationId xmlns:p14="http://schemas.microsoft.com/office/powerpoint/2010/main" val="2204770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943CC-C470-4266-3C83-F794699D4F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58C907-9D1C-3FE5-4C0F-A66CC2D219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EB9A2C-BB2B-92ED-4725-353349C9C7B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9CCB37D-232F-BE7D-46B7-E8545315B3F0}"/>
              </a:ext>
            </a:extLst>
          </p:cNvPr>
          <p:cNvSpPr>
            <a:spLocks noGrp="1"/>
          </p:cNvSpPr>
          <p:nvPr>
            <p:ph type="sldNum" sz="quarter" idx="5"/>
          </p:nvPr>
        </p:nvSpPr>
        <p:spPr/>
        <p:txBody>
          <a:bodyPr/>
          <a:lstStyle/>
          <a:p>
            <a:fld id="{521BA514-E0D0-4B86-A4D2-D06AF8091FA0}" type="slidenum">
              <a:rPr lang="fr-FR" smtClean="0"/>
              <a:t>15</a:t>
            </a:fld>
            <a:endParaRPr lang="fr-FR"/>
          </a:p>
        </p:txBody>
      </p:sp>
    </p:spTree>
    <p:extLst>
      <p:ext uri="{BB962C8B-B14F-4D97-AF65-F5344CB8AC3E}">
        <p14:creationId xmlns:p14="http://schemas.microsoft.com/office/powerpoint/2010/main" val="408995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779D0-5AE7-D6AD-B628-E3EAEE53CD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4FAAC7-847E-355A-53DC-B990815C2A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F54BA6-E440-905F-63F2-9D8908C0CAC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AD71A42-CACA-5160-4B22-B92FD575E852}"/>
              </a:ext>
            </a:extLst>
          </p:cNvPr>
          <p:cNvSpPr>
            <a:spLocks noGrp="1"/>
          </p:cNvSpPr>
          <p:nvPr>
            <p:ph type="sldNum" sz="quarter" idx="5"/>
          </p:nvPr>
        </p:nvSpPr>
        <p:spPr/>
        <p:txBody>
          <a:bodyPr/>
          <a:lstStyle/>
          <a:p>
            <a:fld id="{521BA514-E0D0-4B86-A4D2-D06AF8091FA0}" type="slidenum">
              <a:rPr lang="fr-FR" smtClean="0"/>
              <a:t>16</a:t>
            </a:fld>
            <a:endParaRPr lang="fr-FR"/>
          </a:p>
        </p:txBody>
      </p:sp>
    </p:spTree>
    <p:extLst>
      <p:ext uri="{BB962C8B-B14F-4D97-AF65-F5344CB8AC3E}">
        <p14:creationId xmlns:p14="http://schemas.microsoft.com/office/powerpoint/2010/main" val="95776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561D4-A50F-A0FB-C3C8-4DF588CA75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66ACB1-B720-BEF6-2719-74008ADA9D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1ACABA-D4CB-6BD3-B9D2-25409F5372C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A3AE30C-7A60-5439-21C1-D21BB1637BAF}"/>
              </a:ext>
            </a:extLst>
          </p:cNvPr>
          <p:cNvSpPr>
            <a:spLocks noGrp="1"/>
          </p:cNvSpPr>
          <p:nvPr>
            <p:ph type="sldNum" sz="quarter" idx="5"/>
          </p:nvPr>
        </p:nvSpPr>
        <p:spPr/>
        <p:txBody>
          <a:bodyPr/>
          <a:lstStyle/>
          <a:p>
            <a:fld id="{521BA514-E0D0-4B86-A4D2-D06AF8091FA0}" type="slidenum">
              <a:rPr lang="fr-FR" smtClean="0"/>
              <a:t>17</a:t>
            </a:fld>
            <a:endParaRPr lang="fr-FR"/>
          </a:p>
        </p:txBody>
      </p:sp>
    </p:spTree>
    <p:extLst>
      <p:ext uri="{BB962C8B-B14F-4D97-AF65-F5344CB8AC3E}">
        <p14:creationId xmlns:p14="http://schemas.microsoft.com/office/powerpoint/2010/main" val="875037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C4379-C49C-FCD6-8394-1DC7343556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E561E3-CF32-9A9E-B3E8-FD0AE84B32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2684E2-FF40-FFD5-9ECE-89164AEFE89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348DB8E-1BEA-083F-B8B8-24B24095C16B}"/>
              </a:ext>
            </a:extLst>
          </p:cNvPr>
          <p:cNvSpPr>
            <a:spLocks noGrp="1"/>
          </p:cNvSpPr>
          <p:nvPr>
            <p:ph type="sldNum" sz="quarter" idx="5"/>
          </p:nvPr>
        </p:nvSpPr>
        <p:spPr/>
        <p:txBody>
          <a:bodyPr/>
          <a:lstStyle/>
          <a:p>
            <a:fld id="{521BA514-E0D0-4B86-A4D2-D06AF8091FA0}" type="slidenum">
              <a:rPr lang="fr-FR" smtClean="0"/>
              <a:t>18</a:t>
            </a:fld>
            <a:endParaRPr lang="fr-FR"/>
          </a:p>
        </p:txBody>
      </p:sp>
    </p:spTree>
    <p:extLst>
      <p:ext uri="{BB962C8B-B14F-4D97-AF65-F5344CB8AC3E}">
        <p14:creationId xmlns:p14="http://schemas.microsoft.com/office/powerpoint/2010/main" val="2360407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9B3CA-0AF0-DA9E-03EE-E197001C29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C3933D-1CDB-46A8-6FFD-383DAAC1E6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643BC1-6A24-3A98-2E46-CF80BCCA0D9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2F24673-BFF0-7430-0239-38FF2F79AF84}"/>
              </a:ext>
            </a:extLst>
          </p:cNvPr>
          <p:cNvSpPr>
            <a:spLocks noGrp="1"/>
          </p:cNvSpPr>
          <p:nvPr>
            <p:ph type="sldNum" sz="quarter" idx="5"/>
          </p:nvPr>
        </p:nvSpPr>
        <p:spPr/>
        <p:txBody>
          <a:bodyPr/>
          <a:lstStyle/>
          <a:p>
            <a:fld id="{521BA514-E0D0-4B86-A4D2-D06AF8091FA0}" type="slidenum">
              <a:rPr lang="fr-FR" smtClean="0"/>
              <a:t>19</a:t>
            </a:fld>
            <a:endParaRPr lang="fr-FR"/>
          </a:p>
        </p:txBody>
      </p:sp>
    </p:spTree>
    <p:extLst>
      <p:ext uri="{BB962C8B-B14F-4D97-AF65-F5344CB8AC3E}">
        <p14:creationId xmlns:p14="http://schemas.microsoft.com/office/powerpoint/2010/main" val="3209084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48FB0-D0E4-824A-A795-1F700E212D0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2A9005-EAEF-564C-E184-0E69BDEF05B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865C25A-3F6B-547F-2FE6-B4F44FDEAC9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2388E73-03B7-96F7-8EEC-8E5EF5BFCA63}"/>
              </a:ext>
            </a:extLst>
          </p:cNvPr>
          <p:cNvSpPr>
            <a:spLocks noGrp="1"/>
          </p:cNvSpPr>
          <p:nvPr>
            <p:ph type="sldNum" sz="quarter" idx="5"/>
          </p:nvPr>
        </p:nvSpPr>
        <p:spPr/>
        <p:txBody>
          <a:bodyPr/>
          <a:lstStyle/>
          <a:p>
            <a:fld id="{521BA514-E0D0-4B86-A4D2-D06AF8091FA0}" type="slidenum">
              <a:rPr lang="fr-FR" smtClean="0"/>
              <a:t>20</a:t>
            </a:fld>
            <a:endParaRPr lang="fr-FR"/>
          </a:p>
        </p:txBody>
      </p:sp>
    </p:spTree>
    <p:extLst>
      <p:ext uri="{BB962C8B-B14F-4D97-AF65-F5344CB8AC3E}">
        <p14:creationId xmlns:p14="http://schemas.microsoft.com/office/powerpoint/2010/main" val="2687727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01C26-543D-9952-C49D-8C10C11D63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DFFC22-500C-6252-13FE-1EBCBDB210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054875F-0F78-9475-8617-D7A02AC8914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A5901C5-FB44-D7B9-1C9C-40D381B15F8E}"/>
              </a:ext>
            </a:extLst>
          </p:cNvPr>
          <p:cNvSpPr>
            <a:spLocks noGrp="1"/>
          </p:cNvSpPr>
          <p:nvPr>
            <p:ph type="sldNum" sz="quarter" idx="5"/>
          </p:nvPr>
        </p:nvSpPr>
        <p:spPr/>
        <p:txBody>
          <a:bodyPr/>
          <a:lstStyle/>
          <a:p>
            <a:fld id="{521BA514-E0D0-4B86-A4D2-D06AF8091FA0}" type="slidenum">
              <a:rPr lang="fr-FR" smtClean="0"/>
              <a:t>21</a:t>
            </a:fld>
            <a:endParaRPr lang="fr-FR"/>
          </a:p>
        </p:txBody>
      </p:sp>
    </p:spTree>
    <p:extLst>
      <p:ext uri="{BB962C8B-B14F-4D97-AF65-F5344CB8AC3E}">
        <p14:creationId xmlns:p14="http://schemas.microsoft.com/office/powerpoint/2010/main" val="3506893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23096-E079-1237-12F2-9B5A0D9F37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2922DF-FD40-138E-108F-7FB6DBE331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3C1BA4A-8C15-C143-A214-0585ABFCFAD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153C4C3-6E89-B0C9-8A0E-8E6EC89B5A34}"/>
              </a:ext>
            </a:extLst>
          </p:cNvPr>
          <p:cNvSpPr>
            <a:spLocks noGrp="1"/>
          </p:cNvSpPr>
          <p:nvPr>
            <p:ph type="sldNum" sz="quarter" idx="5"/>
          </p:nvPr>
        </p:nvSpPr>
        <p:spPr/>
        <p:txBody>
          <a:bodyPr/>
          <a:lstStyle/>
          <a:p>
            <a:fld id="{521BA514-E0D0-4B86-A4D2-D06AF8091FA0}" type="slidenum">
              <a:rPr lang="fr-FR" smtClean="0"/>
              <a:t>22</a:t>
            </a:fld>
            <a:endParaRPr lang="fr-FR"/>
          </a:p>
        </p:txBody>
      </p:sp>
    </p:spTree>
    <p:extLst>
      <p:ext uri="{BB962C8B-B14F-4D97-AF65-F5344CB8AC3E}">
        <p14:creationId xmlns:p14="http://schemas.microsoft.com/office/powerpoint/2010/main" val="3960486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6606A-EA33-27B0-26DA-0D9AAB407A6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8E20CB-C613-5929-7785-04D6E2938C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07AE80-C36F-6954-D3A1-E0FBD9EABD7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2EBEDCC-EB1C-E88E-0831-7C771638E450}"/>
              </a:ext>
            </a:extLst>
          </p:cNvPr>
          <p:cNvSpPr>
            <a:spLocks noGrp="1"/>
          </p:cNvSpPr>
          <p:nvPr>
            <p:ph type="sldNum" sz="quarter" idx="5"/>
          </p:nvPr>
        </p:nvSpPr>
        <p:spPr/>
        <p:txBody>
          <a:bodyPr/>
          <a:lstStyle/>
          <a:p>
            <a:fld id="{521BA514-E0D0-4B86-A4D2-D06AF8091FA0}" type="slidenum">
              <a:rPr lang="fr-FR" smtClean="0"/>
              <a:t>23</a:t>
            </a:fld>
            <a:endParaRPr lang="fr-FR"/>
          </a:p>
        </p:txBody>
      </p:sp>
    </p:spTree>
    <p:extLst>
      <p:ext uri="{BB962C8B-B14F-4D97-AF65-F5344CB8AC3E}">
        <p14:creationId xmlns:p14="http://schemas.microsoft.com/office/powerpoint/2010/main" val="577025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DE991-9298-1889-3D6B-BFE59CBB5E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818EEA-A585-5B0F-3217-FC1DBB6B25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1AD519-8EFE-4075-C8D1-2AE7B44754E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D80D7B5-3C08-329A-972C-FAF62DB4FCB2}"/>
              </a:ext>
            </a:extLst>
          </p:cNvPr>
          <p:cNvSpPr>
            <a:spLocks noGrp="1"/>
          </p:cNvSpPr>
          <p:nvPr>
            <p:ph type="sldNum" sz="quarter" idx="5"/>
          </p:nvPr>
        </p:nvSpPr>
        <p:spPr/>
        <p:txBody>
          <a:bodyPr/>
          <a:lstStyle/>
          <a:p>
            <a:fld id="{521BA514-E0D0-4B86-A4D2-D06AF8091FA0}" type="slidenum">
              <a:rPr lang="fr-FR" smtClean="0"/>
              <a:t>24</a:t>
            </a:fld>
            <a:endParaRPr lang="fr-FR"/>
          </a:p>
        </p:txBody>
      </p:sp>
    </p:spTree>
    <p:extLst>
      <p:ext uri="{BB962C8B-B14F-4D97-AF65-F5344CB8AC3E}">
        <p14:creationId xmlns:p14="http://schemas.microsoft.com/office/powerpoint/2010/main" val="1917059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1213B-80A9-E672-BB1D-9DA6CDFD01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1E598E-6649-D0B2-965C-1E5E9AF6921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FE2D33-757A-E8B5-6115-FDE9E7CFF05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B657F17-9A10-B588-0574-90D970225A35}"/>
              </a:ext>
            </a:extLst>
          </p:cNvPr>
          <p:cNvSpPr>
            <a:spLocks noGrp="1"/>
          </p:cNvSpPr>
          <p:nvPr>
            <p:ph type="sldNum" sz="quarter" idx="5"/>
          </p:nvPr>
        </p:nvSpPr>
        <p:spPr/>
        <p:txBody>
          <a:bodyPr/>
          <a:lstStyle/>
          <a:p>
            <a:fld id="{521BA514-E0D0-4B86-A4D2-D06AF8091FA0}" type="slidenum">
              <a:rPr lang="fr-FR" smtClean="0"/>
              <a:t>25</a:t>
            </a:fld>
            <a:endParaRPr lang="fr-FR"/>
          </a:p>
        </p:txBody>
      </p:sp>
    </p:spTree>
    <p:extLst>
      <p:ext uri="{BB962C8B-B14F-4D97-AF65-F5344CB8AC3E}">
        <p14:creationId xmlns:p14="http://schemas.microsoft.com/office/powerpoint/2010/main" val="2142914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19EEE-DCB8-56D0-53C3-63F6E182BF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493DF5-9DB8-BFF8-F16E-DA20BF4697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64D072-E596-3CD7-2D60-6D84E30117E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762A8C0-AB73-3FE6-C90A-7F820873D863}"/>
              </a:ext>
            </a:extLst>
          </p:cNvPr>
          <p:cNvSpPr>
            <a:spLocks noGrp="1"/>
          </p:cNvSpPr>
          <p:nvPr>
            <p:ph type="sldNum" sz="quarter" idx="5"/>
          </p:nvPr>
        </p:nvSpPr>
        <p:spPr/>
        <p:txBody>
          <a:bodyPr/>
          <a:lstStyle/>
          <a:p>
            <a:fld id="{521BA514-E0D0-4B86-A4D2-D06AF8091FA0}" type="slidenum">
              <a:rPr lang="fr-FR" smtClean="0"/>
              <a:t>26</a:t>
            </a:fld>
            <a:endParaRPr lang="fr-FR"/>
          </a:p>
        </p:txBody>
      </p:sp>
    </p:spTree>
    <p:extLst>
      <p:ext uri="{BB962C8B-B14F-4D97-AF65-F5344CB8AC3E}">
        <p14:creationId xmlns:p14="http://schemas.microsoft.com/office/powerpoint/2010/main" val="694572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547DA-249C-A552-4181-18B7B26C97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409D18-1BC2-0CCE-1452-D572D30ADB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755E7F-EE07-DE06-6DC4-99B23F66352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46A47A2-2FFF-A5FB-43ED-983F5FF89540}"/>
              </a:ext>
            </a:extLst>
          </p:cNvPr>
          <p:cNvSpPr>
            <a:spLocks noGrp="1"/>
          </p:cNvSpPr>
          <p:nvPr>
            <p:ph type="sldNum" sz="quarter" idx="5"/>
          </p:nvPr>
        </p:nvSpPr>
        <p:spPr/>
        <p:txBody>
          <a:bodyPr/>
          <a:lstStyle/>
          <a:p>
            <a:fld id="{521BA514-E0D0-4B86-A4D2-D06AF8091FA0}" type="slidenum">
              <a:rPr lang="fr-FR" smtClean="0"/>
              <a:t>27</a:t>
            </a:fld>
            <a:endParaRPr lang="fr-FR"/>
          </a:p>
        </p:txBody>
      </p:sp>
    </p:spTree>
    <p:extLst>
      <p:ext uri="{BB962C8B-B14F-4D97-AF65-F5344CB8AC3E}">
        <p14:creationId xmlns:p14="http://schemas.microsoft.com/office/powerpoint/2010/main" val="2686306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E8050-0A96-D3EA-18DB-F4639299F3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301AD22-F5C9-0DAE-A378-9F1A02C4F8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84CB79-CF06-8CBB-5DDB-A4493DB4986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3281D7C-ECD6-C4F1-A9B2-583AFCCD7C48}"/>
              </a:ext>
            </a:extLst>
          </p:cNvPr>
          <p:cNvSpPr>
            <a:spLocks noGrp="1"/>
          </p:cNvSpPr>
          <p:nvPr>
            <p:ph type="sldNum" sz="quarter" idx="5"/>
          </p:nvPr>
        </p:nvSpPr>
        <p:spPr/>
        <p:txBody>
          <a:bodyPr/>
          <a:lstStyle/>
          <a:p>
            <a:fld id="{521BA514-E0D0-4B86-A4D2-D06AF8091FA0}" type="slidenum">
              <a:rPr lang="fr-FR" smtClean="0"/>
              <a:t>28</a:t>
            </a:fld>
            <a:endParaRPr lang="fr-FR"/>
          </a:p>
        </p:txBody>
      </p:sp>
    </p:spTree>
    <p:extLst>
      <p:ext uri="{BB962C8B-B14F-4D97-AF65-F5344CB8AC3E}">
        <p14:creationId xmlns:p14="http://schemas.microsoft.com/office/powerpoint/2010/main" val="1982259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9E962-421A-B561-2779-3321079095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863EA6-5CC2-DFE7-CDD1-16CF91FF1B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D8597D-AA76-A27E-D6C2-543C0D8383B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6A1DDE9-D8FE-DA63-660B-FE6080AD9A21}"/>
              </a:ext>
            </a:extLst>
          </p:cNvPr>
          <p:cNvSpPr>
            <a:spLocks noGrp="1"/>
          </p:cNvSpPr>
          <p:nvPr>
            <p:ph type="sldNum" sz="quarter" idx="5"/>
          </p:nvPr>
        </p:nvSpPr>
        <p:spPr/>
        <p:txBody>
          <a:bodyPr/>
          <a:lstStyle/>
          <a:p>
            <a:fld id="{521BA514-E0D0-4B86-A4D2-D06AF8091FA0}" type="slidenum">
              <a:rPr lang="fr-FR" smtClean="0"/>
              <a:t>29</a:t>
            </a:fld>
            <a:endParaRPr lang="fr-FR"/>
          </a:p>
        </p:txBody>
      </p:sp>
    </p:spTree>
    <p:extLst>
      <p:ext uri="{BB962C8B-B14F-4D97-AF65-F5344CB8AC3E}">
        <p14:creationId xmlns:p14="http://schemas.microsoft.com/office/powerpoint/2010/main" val="2910281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D138E-C630-6673-EF32-AB66C65EEE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E9180CE-B59A-FEE8-7A35-7FD046824E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6F8F1B9-8333-F012-8E05-F75F4A45254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99E65CD-D04B-3B06-C4EC-77C5BF0D021B}"/>
              </a:ext>
            </a:extLst>
          </p:cNvPr>
          <p:cNvSpPr>
            <a:spLocks noGrp="1"/>
          </p:cNvSpPr>
          <p:nvPr>
            <p:ph type="sldNum" sz="quarter" idx="5"/>
          </p:nvPr>
        </p:nvSpPr>
        <p:spPr/>
        <p:txBody>
          <a:bodyPr/>
          <a:lstStyle/>
          <a:p>
            <a:fld id="{521BA514-E0D0-4B86-A4D2-D06AF8091FA0}" type="slidenum">
              <a:rPr lang="fr-FR" smtClean="0"/>
              <a:t>30</a:t>
            </a:fld>
            <a:endParaRPr lang="fr-FR"/>
          </a:p>
        </p:txBody>
      </p:sp>
    </p:spTree>
    <p:extLst>
      <p:ext uri="{BB962C8B-B14F-4D97-AF65-F5344CB8AC3E}">
        <p14:creationId xmlns:p14="http://schemas.microsoft.com/office/powerpoint/2010/main" val="11614136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CCEF7-DB3C-D9A3-E2BE-039BDC49AB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CA4A647-D44C-A446-578C-117F13E7BC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5C6BAB-99F7-09C9-356D-6B568FFAC80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1CDDBA7-DA18-CACD-3A74-A26736F97486}"/>
              </a:ext>
            </a:extLst>
          </p:cNvPr>
          <p:cNvSpPr>
            <a:spLocks noGrp="1"/>
          </p:cNvSpPr>
          <p:nvPr>
            <p:ph type="sldNum" sz="quarter" idx="5"/>
          </p:nvPr>
        </p:nvSpPr>
        <p:spPr/>
        <p:txBody>
          <a:bodyPr/>
          <a:lstStyle/>
          <a:p>
            <a:fld id="{521BA514-E0D0-4B86-A4D2-D06AF8091FA0}" type="slidenum">
              <a:rPr lang="fr-FR" smtClean="0"/>
              <a:t>31</a:t>
            </a:fld>
            <a:endParaRPr lang="fr-FR"/>
          </a:p>
        </p:txBody>
      </p:sp>
    </p:spTree>
    <p:extLst>
      <p:ext uri="{BB962C8B-B14F-4D97-AF65-F5344CB8AC3E}">
        <p14:creationId xmlns:p14="http://schemas.microsoft.com/office/powerpoint/2010/main" val="22690035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F416A-6300-4BB3-407B-78CCF669A9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5ED35F-6C73-16CC-075F-986AB18117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B60562E-CA95-1C4A-C6EF-BF36BFCBA86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584602E-A611-73E8-7578-3F927EB41885}"/>
              </a:ext>
            </a:extLst>
          </p:cNvPr>
          <p:cNvSpPr>
            <a:spLocks noGrp="1"/>
          </p:cNvSpPr>
          <p:nvPr>
            <p:ph type="sldNum" sz="quarter" idx="5"/>
          </p:nvPr>
        </p:nvSpPr>
        <p:spPr/>
        <p:txBody>
          <a:bodyPr/>
          <a:lstStyle/>
          <a:p>
            <a:fld id="{521BA514-E0D0-4B86-A4D2-D06AF8091FA0}" type="slidenum">
              <a:rPr lang="fr-FR" smtClean="0"/>
              <a:t>32</a:t>
            </a:fld>
            <a:endParaRPr lang="fr-FR"/>
          </a:p>
        </p:txBody>
      </p:sp>
    </p:spTree>
    <p:extLst>
      <p:ext uri="{BB962C8B-B14F-4D97-AF65-F5344CB8AC3E}">
        <p14:creationId xmlns:p14="http://schemas.microsoft.com/office/powerpoint/2010/main" val="761951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58F78-CD4B-FF32-7D1B-9BDBF822C8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A4B3D6-467D-8EDA-1404-EDCB17A63BF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B0B309-DA6C-AD8D-A4EF-99DED593070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7CC6568-3CBE-0F93-9527-220E49E060A3}"/>
              </a:ext>
            </a:extLst>
          </p:cNvPr>
          <p:cNvSpPr>
            <a:spLocks noGrp="1"/>
          </p:cNvSpPr>
          <p:nvPr>
            <p:ph type="sldNum" sz="quarter" idx="5"/>
          </p:nvPr>
        </p:nvSpPr>
        <p:spPr/>
        <p:txBody>
          <a:bodyPr/>
          <a:lstStyle/>
          <a:p>
            <a:fld id="{521BA514-E0D0-4B86-A4D2-D06AF8091FA0}" type="slidenum">
              <a:rPr lang="fr-FR" smtClean="0"/>
              <a:t>33</a:t>
            </a:fld>
            <a:endParaRPr lang="fr-FR"/>
          </a:p>
        </p:txBody>
      </p:sp>
    </p:spTree>
    <p:extLst>
      <p:ext uri="{BB962C8B-B14F-4D97-AF65-F5344CB8AC3E}">
        <p14:creationId xmlns:p14="http://schemas.microsoft.com/office/powerpoint/2010/main" val="2433329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29F7-D9F0-CD12-87B3-481DB7C34A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995289-4167-84B9-6A87-077C3963D00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B3F1DB0-A945-BA28-AEA1-BC9F444BC31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C13E567-8C93-BCCC-C67A-44732CC0E247}"/>
              </a:ext>
            </a:extLst>
          </p:cNvPr>
          <p:cNvSpPr>
            <a:spLocks noGrp="1"/>
          </p:cNvSpPr>
          <p:nvPr>
            <p:ph type="sldNum" sz="quarter" idx="5"/>
          </p:nvPr>
        </p:nvSpPr>
        <p:spPr/>
        <p:txBody>
          <a:bodyPr/>
          <a:lstStyle/>
          <a:p>
            <a:fld id="{521BA514-E0D0-4B86-A4D2-D06AF8091FA0}" type="slidenum">
              <a:rPr lang="fr-FR" smtClean="0"/>
              <a:t>34</a:t>
            </a:fld>
            <a:endParaRPr lang="fr-FR"/>
          </a:p>
        </p:txBody>
      </p:sp>
    </p:spTree>
    <p:extLst>
      <p:ext uri="{BB962C8B-B14F-4D97-AF65-F5344CB8AC3E}">
        <p14:creationId xmlns:p14="http://schemas.microsoft.com/office/powerpoint/2010/main" val="2512391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BF808-6A23-EAF6-F824-B957DE6A7B4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34AD6E-82FD-2737-D229-464137A1D21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968123E-E76D-43B6-B467-B7031A4FC39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C7B1C74-CD94-E8C4-ABF6-F6DF2BD6BBD0}"/>
              </a:ext>
            </a:extLst>
          </p:cNvPr>
          <p:cNvSpPr>
            <a:spLocks noGrp="1"/>
          </p:cNvSpPr>
          <p:nvPr>
            <p:ph type="sldNum" sz="quarter" idx="5"/>
          </p:nvPr>
        </p:nvSpPr>
        <p:spPr/>
        <p:txBody>
          <a:bodyPr/>
          <a:lstStyle/>
          <a:p>
            <a:fld id="{521BA514-E0D0-4B86-A4D2-D06AF8091FA0}" type="slidenum">
              <a:rPr lang="fr-FR" smtClean="0"/>
              <a:t>35</a:t>
            </a:fld>
            <a:endParaRPr lang="fr-FR"/>
          </a:p>
        </p:txBody>
      </p:sp>
    </p:spTree>
    <p:extLst>
      <p:ext uri="{BB962C8B-B14F-4D97-AF65-F5344CB8AC3E}">
        <p14:creationId xmlns:p14="http://schemas.microsoft.com/office/powerpoint/2010/main" val="1482220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64CAB-0402-560A-66AF-E47F77767A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0EBA2F-A9F9-A83B-69EF-C4493728DF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471ECD-516B-BD6A-B47F-28584DA7DD7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F593E79-5D1F-F44F-06FF-D67BB286A348}"/>
              </a:ext>
            </a:extLst>
          </p:cNvPr>
          <p:cNvSpPr>
            <a:spLocks noGrp="1"/>
          </p:cNvSpPr>
          <p:nvPr>
            <p:ph type="sldNum" sz="quarter" idx="5"/>
          </p:nvPr>
        </p:nvSpPr>
        <p:spPr/>
        <p:txBody>
          <a:bodyPr/>
          <a:lstStyle/>
          <a:p>
            <a:fld id="{521BA514-E0D0-4B86-A4D2-D06AF8091FA0}" type="slidenum">
              <a:rPr lang="fr-FR" smtClean="0"/>
              <a:t>36</a:t>
            </a:fld>
            <a:endParaRPr lang="fr-FR"/>
          </a:p>
        </p:txBody>
      </p:sp>
    </p:spTree>
    <p:extLst>
      <p:ext uri="{BB962C8B-B14F-4D97-AF65-F5344CB8AC3E}">
        <p14:creationId xmlns:p14="http://schemas.microsoft.com/office/powerpoint/2010/main" val="15244076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8456C-7598-19CE-2EF4-0B5F88363C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A84B078-F15D-8132-499C-F8597F59A4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0C7F662-E416-6823-9F37-064AD5951C9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9961B19-AB71-36F9-40DB-EF5D174A287D}"/>
              </a:ext>
            </a:extLst>
          </p:cNvPr>
          <p:cNvSpPr>
            <a:spLocks noGrp="1"/>
          </p:cNvSpPr>
          <p:nvPr>
            <p:ph type="sldNum" sz="quarter" idx="5"/>
          </p:nvPr>
        </p:nvSpPr>
        <p:spPr/>
        <p:txBody>
          <a:bodyPr/>
          <a:lstStyle/>
          <a:p>
            <a:fld id="{521BA514-E0D0-4B86-A4D2-D06AF8091FA0}" type="slidenum">
              <a:rPr lang="fr-FR" smtClean="0"/>
              <a:t>37</a:t>
            </a:fld>
            <a:endParaRPr lang="fr-FR"/>
          </a:p>
        </p:txBody>
      </p:sp>
    </p:spTree>
    <p:extLst>
      <p:ext uri="{BB962C8B-B14F-4D97-AF65-F5344CB8AC3E}">
        <p14:creationId xmlns:p14="http://schemas.microsoft.com/office/powerpoint/2010/main" val="23891359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32D2E-3E78-FEAB-55EF-BC8FC3C08F8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497297-ABC1-0A40-CCBA-D0BA9957EE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E8D040-8F88-43B3-2E91-6BEFD032931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B9A091B-0755-D47C-7D40-65DA9F31A98B}"/>
              </a:ext>
            </a:extLst>
          </p:cNvPr>
          <p:cNvSpPr>
            <a:spLocks noGrp="1"/>
          </p:cNvSpPr>
          <p:nvPr>
            <p:ph type="sldNum" sz="quarter" idx="5"/>
          </p:nvPr>
        </p:nvSpPr>
        <p:spPr/>
        <p:txBody>
          <a:bodyPr/>
          <a:lstStyle/>
          <a:p>
            <a:fld id="{521BA514-E0D0-4B86-A4D2-D06AF8091FA0}" type="slidenum">
              <a:rPr lang="fr-FR" smtClean="0"/>
              <a:t>38</a:t>
            </a:fld>
            <a:endParaRPr lang="fr-FR"/>
          </a:p>
        </p:txBody>
      </p:sp>
    </p:spTree>
    <p:extLst>
      <p:ext uri="{BB962C8B-B14F-4D97-AF65-F5344CB8AC3E}">
        <p14:creationId xmlns:p14="http://schemas.microsoft.com/office/powerpoint/2010/main" val="36981074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3F948-8036-5FAB-6AAF-AC91D61B0CB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FD6623-119F-7ABE-4022-A42E72FAAC2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BB909E8-78E4-9D0E-3AFF-BBFACA1AFED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55C0430-799D-74E5-97EF-1D173D7AB795}"/>
              </a:ext>
            </a:extLst>
          </p:cNvPr>
          <p:cNvSpPr>
            <a:spLocks noGrp="1"/>
          </p:cNvSpPr>
          <p:nvPr>
            <p:ph type="sldNum" sz="quarter" idx="5"/>
          </p:nvPr>
        </p:nvSpPr>
        <p:spPr/>
        <p:txBody>
          <a:bodyPr/>
          <a:lstStyle/>
          <a:p>
            <a:fld id="{521BA514-E0D0-4B86-A4D2-D06AF8091FA0}" type="slidenum">
              <a:rPr lang="fr-FR" smtClean="0"/>
              <a:t>39</a:t>
            </a:fld>
            <a:endParaRPr lang="fr-FR"/>
          </a:p>
        </p:txBody>
      </p:sp>
    </p:spTree>
    <p:extLst>
      <p:ext uri="{BB962C8B-B14F-4D97-AF65-F5344CB8AC3E}">
        <p14:creationId xmlns:p14="http://schemas.microsoft.com/office/powerpoint/2010/main" val="39980120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375B6-4D64-606C-FB4E-68CD96DFED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1C23102-E4E2-92EB-93B3-8638E254A7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5F8D2F-7FA8-D23C-9DD6-0410C72EEAC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DDABFB2-D59C-EA07-5460-6050F585510D}"/>
              </a:ext>
            </a:extLst>
          </p:cNvPr>
          <p:cNvSpPr>
            <a:spLocks noGrp="1"/>
          </p:cNvSpPr>
          <p:nvPr>
            <p:ph type="sldNum" sz="quarter" idx="5"/>
          </p:nvPr>
        </p:nvSpPr>
        <p:spPr/>
        <p:txBody>
          <a:bodyPr/>
          <a:lstStyle/>
          <a:p>
            <a:fld id="{521BA514-E0D0-4B86-A4D2-D06AF8091FA0}" type="slidenum">
              <a:rPr lang="fr-FR" smtClean="0"/>
              <a:t>40</a:t>
            </a:fld>
            <a:endParaRPr lang="fr-FR"/>
          </a:p>
        </p:txBody>
      </p:sp>
    </p:spTree>
    <p:extLst>
      <p:ext uri="{BB962C8B-B14F-4D97-AF65-F5344CB8AC3E}">
        <p14:creationId xmlns:p14="http://schemas.microsoft.com/office/powerpoint/2010/main" val="20875477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D25FD-5A88-E95C-F6B1-DE0B6BEF17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80C853-FC67-118D-4609-CA71EE0B07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4444B28-51C6-B6CE-9498-59C76BC11C1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531E794-BE58-0213-2C23-6A393A7C9086}"/>
              </a:ext>
            </a:extLst>
          </p:cNvPr>
          <p:cNvSpPr>
            <a:spLocks noGrp="1"/>
          </p:cNvSpPr>
          <p:nvPr>
            <p:ph type="sldNum" sz="quarter" idx="5"/>
          </p:nvPr>
        </p:nvSpPr>
        <p:spPr/>
        <p:txBody>
          <a:bodyPr/>
          <a:lstStyle/>
          <a:p>
            <a:fld id="{521BA514-E0D0-4B86-A4D2-D06AF8091FA0}" type="slidenum">
              <a:rPr lang="fr-FR" smtClean="0"/>
              <a:t>41</a:t>
            </a:fld>
            <a:endParaRPr lang="fr-FR"/>
          </a:p>
        </p:txBody>
      </p:sp>
    </p:spTree>
    <p:extLst>
      <p:ext uri="{BB962C8B-B14F-4D97-AF65-F5344CB8AC3E}">
        <p14:creationId xmlns:p14="http://schemas.microsoft.com/office/powerpoint/2010/main" val="1476879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16D3F-FB3A-0BA8-DFE6-55A6C27D7C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A46A27-07B0-4EC1-BA4D-585AA2D1B37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F2415A-6C4B-BE12-ED01-5982B3AB8FD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4AB8F38-CC1E-C52D-99DD-499AB34A9718}"/>
              </a:ext>
            </a:extLst>
          </p:cNvPr>
          <p:cNvSpPr>
            <a:spLocks noGrp="1"/>
          </p:cNvSpPr>
          <p:nvPr>
            <p:ph type="sldNum" sz="quarter" idx="5"/>
          </p:nvPr>
        </p:nvSpPr>
        <p:spPr/>
        <p:txBody>
          <a:bodyPr/>
          <a:lstStyle/>
          <a:p>
            <a:fld id="{521BA514-E0D0-4B86-A4D2-D06AF8091FA0}" type="slidenum">
              <a:rPr lang="fr-FR" smtClean="0"/>
              <a:t>42</a:t>
            </a:fld>
            <a:endParaRPr lang="fr-FR"/>
          </a:p>
        </p:txBody>
      </p:sp>
    </p:spTree>
    <p:extLst>
      <p:ext uri="{BB962C8B-B14F-4D97-AF65-F5344CB8AC3E}">
        <p14:creationId xmlns:p14="http://schemas.microsoft.com/office/powerpoint/2010/main" val="22649650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21BA514-E0D0-4B86-A4D2-D06AF8091FA0}" type="slidenum">
              <a:rPr lang="fr-FR" smtClean="0"/>
              <a:t>43</a:t>
            </a:fld>
            <a:endParaRPr lang="fr-FR"/>
          </a:p>
        </p:txBody>
      </p:sp>
    </p:spTree>
    <p:extLst>
      <p:ext uri="{BB962C8B-B14F-4D97-AF65-F5344CB8AC3E}">
        <p14:creationId xmlns:p14="http://schemas.microsoft.com/office/powerpoint/2010/main" val="32444724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92533-2F23-F33B-BB96-3156C2BA2F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1BA9DF-6E6E-A91B-241F-6FAC469B69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BC716B2-375C-6935-ED4B-AD24175EA87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2BA6644-05D9-5675-70A6-781304BA30A9}"/>
              </a:ext>
            </a:extLst>
          </p:cNvPr>
          <p:cNvSpPr>
            <a:spLocks noGrp="1"/>
          </p:cNvSpPr>
          <p:nvPr>
            <p:ph type="sldNum" sz="quarter" idx="5"/>
          </p:nvPr>
        </p:nvSpPr>
        <p:spPr/>
        <p:txBody>
          <a:bodyPr/>
          <a:lstStyle/>
          <a:p>
            <a:fld id="{521BA514-E0D0-4B86-A4D2-D06AF8091FA0}" type="slidenum">
              <a:rPr lang="fr-FR" smtClean="0"/>
              <a:t>44</a:t>
            </a:fld>
            <a:endParaRPr lang="fr-FR"/>
          </a:p>
        </p:txBody>
      </p:sp>
    </p:spTree>
    <p:extLst>
      <p:ext uri="{BB962C8B-B14F-4D97-AF65-F5344CB8AC3E}">
        <p14:creationId xmlns:p14="http://schemas.microsoft.com/office/powerpoint/2010/main" val="17408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2659B-E946-DF0A-EC3B-FB58760B1201}"/>
              </a:ext>
            </a:extLst>
          </p:cNvPr>
          <p:cNvSpPr>
            <a:spLocks noGrp="1"/>
          </p:cNvSpPr>
          <p:nvPr>
            <p:ph type="title"/>
          </p:nvPr>
        </p:nvSpPr>
        <p:spPr>
          <a:xfrm>
            <a:off x="5346672" y="3331473"/>
            <a:ext cx="6295820" cy="2065771"/>
          </a:xfrm>
        </p:spPr>
        <p:txBody>
          <a:bodyPr rtlCol="0" anchor="b">
            <a:noAutofit/>
          </a:bodyPr>
          <a:lstStyle>
            <a:lvl1pPr>
              <a:defRPr sz="5200"/>
            </a:lvl1pPr>
          </a:lstStyle>
          <a:p>
            <a:pPr rtl="0"/>
            <a:r>
              <a:rPr lang="fr"/>
              <a:t>Modifiez le style du titre</a:t>
            </a:r>
          </a:p>
        </p:txBody>
      </p:sp>
      <p:sp>
        <p:nvSpPr>
          <p:cNvPr id="17" name="Sous-titre 2">
            <a:extLst>
              <a:ext uri="{FF2B5EF4-FFF2-40B4-BE49-F238E27FC236}">
                <a16:creationId xmlns:a16="http://schemas.microsoft.com/office/drawing/2014/main" id="{6B804C9E-FBD1-7312-5F84-289579CED793}"/>
              </a:ext>
            </a:extLst>
          </p:cNvPr>
          <p:cNvSpPr>
            <a:spLocks noGrp="1"/>
          </p:cNvSpPr>
          <p:nvPr>
            <p:ph type="subTitle" idx="1"/>
          </p:nvPr>
        </p:nvSpPr>
        <p:spPr>
          <a:xfrm>
            <a:off x="5346672" y="5663901"/>
            <a:ext cx="6295820" cy="658357"/>
          </a:xfrm>
        </p:spPr>
        <p:txBody>
          <a:bodyPr vert="horz" lIns="91440" tIns="45720" rIns="91440" bIns="45720" rtlCol="0">
            <a:noAutofit/>
          </a:bodyPr>
          <a:lstStyle>
            <a:lvl1pPr marL="0" indent="0">
              <a:buNone/>
              <a:defRPr kumimoji="0" lang="en-US" sz="2000" b="0" i="0" u="none" strike="noStrike" kern="0" cap="none" spc="112" normalizeH="0" baseline="0" dirty="0">
                <a:ln>
                  <a:noFill/>
                </a:ln>
                <a:solidFill>
                  <a:schemeClr val="tx1"/>
                </a:solidFill>
                <a:effectLst/>
                <a:uLnTx/>
                <a:uFillTx/>
                <a:latin typeface="+mn-lt"/>
                <a:ea typeface="Geist Regular" pitchFamily="34" charset="-122"/>
                <a:cs typeface="Geist Regular" pitchFamily="34" charset="-120"/>
              </a:defRPr>
            </a:lvl1pPr>
          </a:lstStyle>
          <a:p>
            <a:pPr lvl="0" rtl="0"/>
            <a:r>
              <a:rPr lang="fr"/>
              <a:t>Modifiez le style des sous-titres du masque</a:t>
            </a:r>
          </a:p>
        </p:txBody>
      </p:sp>
      <p:sp>
        <p:nvSpPr>
          <p:cNvPr id="8" name="Forme libre : Forme 7">
            <a:extLst>
              <a:ext uri="{FF2B5EF4-FFF2-40B4-BE49-F238E27FC236}">
                <a16:creationId xmlns:a16="http://schemas.microsoft.com/office/drawing/2014/main" id="{F428482A-D20F-AFA2-AEC5-AC4189A2909A}"/>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e libre : Forme 8">
            <a:extLst>
              <a:ext uri="{FF2B5EF4-FFF2-40B4-BE49-F238E27FC236}">
                <a16:creationId xmlns:a16="http://schemas.microsoft.com/office/drawing/2014/main" id="{CA7B1B5E-ED91-6176-C37B-75128D95AE61}"/>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Forme libre : Forme 9">
            <a:extLst>
              <a:ext uri="{FF2B5EF4-FFF2-40B4-BE49-F238E27FC236}">
                <a16:creationId xmlns:a16="http://schemas.microsoft.com/office/drawing/2014/main" id="{B08FDDD1-41CC-CB18-30A4-47FCDC7F58E0}"/>
              </a:ext>
            </a:extLst>
          </p:cNvPr>
          <p:cNvSpPr/>
          <p:nvPr userDrawn="1"/>
        </p:nvSpPr>
        <p:spPr>
          <a:xfrm>
            <a:off x="-62" y="440308"/>
            <a:ext cx="1786996" cy="4666392"/>
          </a:xfrm>
          <a:custGeom>
            <a:avLst/>
            <a:gdLst>
              <a:gd name="csX0" fmla="*/ 0 w 1786996"/>
              <a:gd name="csY0" fmla="*/ 0 h 4666392"/>
              <a:gd name="csX1" fmla="*/ 103818 w 1786996"/>
              <a:gd name="csY1" fmla="*/ 63442 h 4666392"/>
              <a:gd name="csX2" fmla="*/ 311520 w 1786996"/>
              <a:gd name="csY2" fmla="*/ 223245 h 4666392"/>
              <a:gd name="csX3" fmla="*/ 1002657 w 1786996"/>
              <a:gd name="csY3" fmla="*/ 1371980 h 4666392"/>
              <a:gd name="csX4" fmla="*/ 1224323 w 1786996"/>
              <a:gd name="csY4" fmla="*/ 2475149 h 4666392"/>
              <a:gd name="csX5" fmla="*/ 1684442 w 1786996"/>
              <a:gd name="csY5" fmla="*/ 4097350 h 4666392"/>
              <a:gd name="csX6" fmla="*/ 1786996 w 1786996"/>
              <a:gd name="csY6" fmla="*/ 4250659 h 4666392"/>
              <a:gd name="csX7" fmla="*/ 1365128 w 1786996"/>
              <a:gd name="csY7" fmla="*/ 4666392 h 4666392"/>
              <a:gd name="csX8" fmla="*/ 1352498 w 1786996"/>
              <a:gd name="csY8" fmla="*/ 4651000 h 4666392"/>
              <a:gd name="csX9" fmla="*/ 646433 w 1786996"/>
              <a:gd name="csY9" fmla="*/ 2564030 h 4666392"/>
              <a:gd name="csX10" fmla="*/ 441974 w 1786996"/>
              <a:gd name="csY10" fmla="*/ 1538151 h 4666392"/>
              <a:gd name="csX11" fmla="*/ 8304 w 1786996"/>
              <a:gd name="csY11" fmla="*/ 742216 h 4666392"/>
              <a:gd name="csX12" fmla="*/ 0 w 1786996"/>
              <a:gd name="csY12" fmla="*/ 734233 h 4666392"/>
              <a:gd name="csX13" fmla="*/ 0 w 1786996"/>
              <a:gd name="csY13" fmla="*/ 0 h 4666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86996" h="4666392">
                <a:moveTo>
                  <a:pt x="0" y="0"/>
                </a:moveTo>
                <a:lnTo>
                  <a:pt x="103818" y="63442"/>
                </a:lnTo>
                <a:cubicBezTo>
                  <a:pt x="174242" y="110121"/>
                  <a:pt x="243524" y="163400"/>
                  <a:pt x="311520" y="223245"/>
                </a:cubicBezTo>
                <a:cubicBezTo>
                  <a:pt x="626181" y="499061"/>
                  <a:pt x="858699" y="885995"/>
                  <a:pt x="1002657" y="1371980"/>
                </a:cubicBezTo>
                <a:cubicBezTo>
                  <a:pt x="1111177" y="1737901"/>
                  <a:pt x="1168682" y="2112666"/>
                  <a:pt x="1224323" y="2475149"/>
                </a:cubicBezTo>
                <a:cubicBezTo>
                  <a:pt x="1314284" y="3059735"/>
                  <a:pt x="1399451" y="3615643"/>
                  <a:pt x="1684442" y="4097350"/>
                </a:cubicBezTo>
                <a:lnTo>
                  <a:pt x="1786996" y="4250659"/>
                </a:lnTo>
                <a:lnTo>
                  <a:pt x="1365128" y="4666392"/>
                </a:lnTo>
                <a:lnTo>
                  <a:pt x="1352498" y="4651000"/>
                </a:lnTo>
                <a:cubicBezTo>
                  <a:pt x="868073" y="4008152"/>
                  <a:pt x="755079" y="3274152"/>
                  <a:pt x="646433" y="2564030"/>
                </a:cubicBezTo>
                <a:cubicBezTo>
                  <a:pt x="591593" y="2204763"/>
                  <a:pt x="539001" y="1866210"/>
                  <a:pt x="441974" y="1538151"/>
                </a:cubicBezTo>
                <a:cubicBezTo>
                  <a:pt x="345024" y="1211795"/>
                  <a:pt x="196207" y="939123"/>
                  <a:pt x="8304" y="742216"/>
                </a:cubicBezTo>
                <a:lnTo>
                  <a:pt x="0" y="734233"/>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e libre : Forme 10">
            <a:extLst>
              <a:ext uri="{FF2B5EF4-FFF2-40B4-BE49-F238E27FC236}">
                <a16:creationId xmlns:a16="http://schemas.microsoft.com/office/drawing/2014/main" id="{21B00778-0E38-B005-08DE-A89CAFF1A333}"/>
              </a:ext>
            </a:extLst>
          </p:cNvPr>
          <p:cNvSpPr/>
          <p:nvPr userDrawn="1"/>
        </p:nvSpPr>
        <p:spPr>
          <a:xfrm rot="2763935">
            <a:off x="1585507" y="4559436"/>
            <a:ext cx="2098078" cy="154320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Forme libre : Forme 11">
            <a:extLst>
              <a:ext uri="{FF2B5EF4-FFF2-40B4-BE49-F238E27FC236}">
                <a16:creationId xmlns:a16="http://schemas.microsoft.com/office/drawing/2014/main" id="{883C208D-2A16-756F-8046-5D24720FF7DF}"/>
              </a:ext>
            </a:extLst>
          </p:cNvPr>
          <p:cNvSpPr/>
          <p:nvPr userDrawn="1"/>
        </p:nvSpPr>
        <p:spPr>
          <a:xfrm rot="2763935">
            <a:off x="1680587" y="691706"/>
            <a:ext cx="4259634" cy="4057556"/>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Forme libre : Forme 12">
            <a:extLst>
              <a:ext uri="{FF2B5EF4-FFF2-40B4-BE49-F238E27FC236}">
                <a16:creationId xmlns:a16="http://schemas.microsoft.com/office/drawing/2014/main" id="{B67AD685-8065-468E-43B2-3D18B765422D}"/>
              </a:ext>
            </a:extLst>
          </p:cNvPr>
          <p:cNvSpPr/>
          <p:nvPr userDrawn="1"/>
        </p:nvSpPr>
        <p:spPr>
          <a:xfrm rot="377420">
            <a:off x="8485171" y="-63503"/>
            <a:ext cx="1087018" cy="1312796"/>
          </a:xfrm>
          <a:custGeom>
            <a:avLst/>
            <a:gdLst>
              <a:gd name="csX0" fmla="*/ 369507 w 1087018"/>
              <a:gd name="csY0" fmla="*/ 79092 h 1312796"/>
              <a:gd name="csX1" fmla="*/ 1087018 w 1087018"/>
              <a:gd name="csY1" fmla="*/ 0 h 1312796"/>
              <a:gd name="csX2" fmla="*/ 1007585 w 1087018"/>
              <a:gd name="csY2" fmla="*/ 63326 h 1312796"/>
              <a:gd name="csX3" fmla="*/ 669244 w 1087018"/>
              <a:gd name="csY3" fmla="*/ 441433 h 1312796"/>
              <a:gd name="csX4" fmla="*/ 454121 w 1087018"/>
              <a:gd name="csY4" fmla="*/ 1173301 h 1312796"/>
              <a:gd name="csX5" fmla="*/ 461858 w 1087018"/>
              <a:gd name="csY5" fmla="*/ 1312796 h 1312796"/>
              <a:gd name="csX6" fmla="*/ 8152 w 1087018"/>
              <a:gd name="csY6" fmla="*/ 1312796 h 1312796"/>
              <a:gd name="csX7" fmla="*/ 0 w 1087018"/>
              <a:gd name="csY7" fmla="*/ 1172204 h 1312796"/>
              <a:gd name="csX8" fmla="*/ 13206 w 1087018"/>
              <a:gd name="csY8" fmla="*/ 960047 h 1312796"/>
              <a:gd name="csX9" fmla="*/ 287321 w 1087018"/>
              <a:gd name="csY9" fmla="*/ 195621 h 1312796"/>
              <a:gd name="csX10" fmla="*/ 369507 w 1087018"/>
              <a:gd name="csY10" fmla="*/ 79092 h 1312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018" h="1312796">
                <a:moveTo>
                  <a:pt x="369507" y="79092"/>
                </a:moveTo>
                <a:lnTo>
                  <a:pt x="1087018" y="0"/>
                </a:lnTo>
                <a:lnTo>
                  <a:pt x="1007585" y="63326"/>
                </a:lnTo>
                <a:cubicBezTo>
                  <a:pt x="877840" y="175424"/>
                  <a:pt x="761883" y="297233"/>
                  <a:pt x="669244" y="441433"/>
                </a:cubicBezTo>
                <a:cubicBezTo>
                  <a:pt x="528563" y="659835"/>
                  <a:pt x="454897" y="920730"/>
                  <a:pt x="454121" y="1173301"/>
                </a:cubicBezTo>
                <a:lnTo>
                  <a:pt x="461858" y="1312796"/>
                </a:lnTo>
                <a:lnTo>
                  <a:pt x="8152" y="1312796"/>
                </a:lnTo>
                <a:lnTo>
                  <a:pt x="0" y="1172204"/>
                </a:lnTo>
                <a:cubicBezTo>
                  <a:pt x="168" y="1101935"/>
                  <a:pt x="4553" y="1031055"/>
                  <a:pt x="13206" y="960047"/>
                </a:cubicBezTo>
                <a:cubicBezTo>
                  <a:pt x="46542" y="687025"/>
                  <a:pt x="141453" y="422677"/>
                  <a:pt x="287321" y="195621"/>
                </a:cubicBezTo>
                <a:lnTo>
                  <a:pt x="369507" y="7909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Forme libre : Forme 13">
            <a:extLst>
              <a:ext uri="{FF2B5EF4-FFF2-40B4-BE49-F238E27FC236}">
                <a16:creationId xmlns:a16="http://schemas.microsoft.com/office/drawing/2014/main" id="{8B26F5E7-7417-759A-84F2-ACD9B0E8E560}"/>
              </a:ext>
            </a:extLst>
          </p:cNvPr>
          <p:cNvSpPr/>
          <p:nvPr userDrawn="1"/>
        </p:nvSpPr>
        <p:spPr>
          <a:xfrm rot="377420">
            <a:off x="8363793" y="809018"/>
            <a:ext cx="3841810" cy="2070220"/>
          </a:xfrm>
          <a:custGeom>
            <a:avLst/>
            <a:gdLst>
              <a:gd name="csX0" fmla="*/ 2311234 w 3841810"/>
              <a:gd name="csY0" fmla="*/ 5633 h 2070220"/>
              <a:gd name="csX1" fmla="*/ 2663336 w 3841810"/>
              <a:gd name="csY1" fmla="*/ 66314 h 2070220"/>
              <a:gd name="csX2" fmla="*/ 3010498 w 3841810"/>
              <a:gd name="csY2" fmla="*/ 612421 h 2070220"/>
              <a:gd name="csX3" fmla="*/ 3000586 w 3841810"/>
              <a:gd name="csY3" fmla="*/ 968987 h 2070220"/>
              <a:gd name="csX4" fmla="*/ 3461356 w 3841810"/>
              <a:gd name="csY4" fmla="*/ 742043 h 2070220"/>
              <a:gd name="csX5" fmla="*/ 3728532 w 3841810"/>
              <a:gd name="csY5" fmla="*/ 597470 h 2070220"/>
              <a:gd name="csX6" fmla="*/ 3788422 w 3841810"/>
              <a:gd name="csY6" fmla="*/ 569376 h 2070220"/>
              <a:gd name="csX7" fmla="*/ 3841810 w 3841810"/>
              <a:gd name="csY7" fmla="*/ 1053701 h 2070220"/>
              <a:gd name="csX8" fmla="*/ 3686541 w 3841810"/>
              <a:gd name="csY8" fmla="*/ 1138183 h 2070220"/>
              <a:gd name="csX9" fmla="*/ 3216300 w 3841810"/>
              <a:gd name="csY9" fmla="*/ 1374457 h 2070220"/>
              <a:gd name="csX10" fmla="*/ 2773115 w 3841810"/>
              <a:gd name="csY10" fmla="*/ 1479735 h 2070220"/>
              <a:gd name="csX11" fmla="*/ 2631767 w 3841810"/>
              <a:gd name="csY11" fmla="*/ 1639005 h 2070220"/>
              <a:gd name="csX12" fmla="*/ 1497925 w 3841810"/>
              <a:gd name="csY12" fmla="*/ 2068390 h 2070220"/>
              <a:gd name="csX13" fmla="*/ 653238 w 3841810"/>
              <a:gd name="csY13" fmla="*/ 1757134 h 2070220"/>
              <a:gd name="csX14" fmla="*/ 102700 w 3841810"/>
              <a:gd name="csY14" fmla="*/ 1047717 h 2070220"/>
              <a:gd name="csX15" fmla="*/ 3936 w 3841810"/>
              <a:gd name="csY15" fmla="*/ 653323 h 2070220"/>
              <a:gd name="csX16" fmla="*/ 0 w 3841810"/>
              <a:gd name="csY16" fmla="*/ 585426 h 2070220"/>
              <a:gd name="csX17" fmla="*/ 453706 w 3841810"/>
              <a:gd name="csY17" fmla="*/ 585426 h 2070220"/>
              <a:gd name="csX18" fmla="*/ 454297 w 3841810"/>
              <a:gd name="csY18" fmla="*/ 596068 h 2070220"/>
              <a:gd name="csX19" fmla="*/ 524560 w 3841810"/>
              <a:gd name="csY19" fmla="*/ 880594 h 2070220"/>
              <a:gd name="csX20" fmla="*/ 1521054 w 3841810"/>
              <a:gd name="csY20" fmla="*/ 1614616 h 2070220"/>
              <a:gd name="csX21" fmla="*/ 2230407 w 3841810"/>
              <a:gd name="csY21" fmla="*/ 1383767 h 2070220"/>
              <a:gd name="csX22" fmla="*/ 1934559 w 3841810"/>
              <a:gd name="csY22" fmla="*/ 1158560 h 2070220"/>
              <a:gd name="csX23" fmla="*/ 1758908 w 3841810"/>
              <a:gd name="csY23" fmla="*/ 767797 h 2070220"/>
              <a:gd name="csX24" fmla="*/ 1831917 w 3841810"/>
              <a:gd name="csY24" fmla="*/ 331625 h 2070220"/>
              <a:gd name="csX25" fmla="*/ 2188561 w 3841810"/>
              <a:gd name="csY25" fmla="*/ 34742 h 2070220"/>
              <a:gd name="csX26" fmla="*/ 2311234 w 3841810"/>
              <a:gd name="csY26" fmla="*/ 5633 h 2070220"/>
              <a:gd name="csX27" fmla="*/ 2398827 w 3841810"/>
              <a:gd name="csY27" fmla="*/ 453790 h 2070220"/>
              <a:gd name="csX28" fmla="*/ 2287645 w 3841810"/>
              <a:gd name="csY28" fmla="*/ 489664 h 2070220"/>
              <a:gd name="csX29" fmla="*/ 2244000 w 3841810"/>
              <a:gd name="csY29" fmla="*/ 531082 h 2070220"/>
              <a:gd name="csX30" fmla="*/ 2244203 w 3841810"/>
              <a:gd name="csY30" fmla="*/ 530765 h 2070220"/>
              <a:gd name="csX31" fmla="*/ 2243903 w 3841810"/>
              <a:gd name="csY31" fmla="*/ 531174 h 2070220"/>
              <a:gd name="csX32" fmla="*/ 2244000 w 3841810"/>
              <a:gd name="csY32" fmla="*/ 531082 h 2070220"/>
              <a:gd name="csX33" fmla="*/ 2232741 w 3841810"/>
              <a:gd name="csY33" fmla="*/ 548688 h 2070220"/>
              <a:gd name="csX34" fmla="*/ 2283023 w 3841810"/>
              <a:gd name="csY34" fmla="*/ 865043 h 2070220"/>
              <a:gd name="csX35" fmla="*/ 2520486 w 3841810"/>
              <a:gd name="csY35" fmla="*/ 1007132 h 2070220"/>
              <a:gd name="csX36" fmla="*/ 2561717 w 3841810"/>
              <a:gd name="csY36" fmla="*/ 677019 h 2070220"/>
              <a:gd name="csX37" fmla="*/ 2449232 w 3841810"/>
              <a:gd name="csY37" fmla="*/ 466112 h 2070220"/>
              <a:gd name="csX38" fmla="*/ 2398827 w 3841810"/>
              <a:gd name="csY38" fmla="*/ 453790 h 2070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841810" h="2070220">
                <a:moveTo>
                  <a:pt x="2311234" y="5633"/>
                </a:moveTo>
                <a:cubicBezTo>
                  <a:pt x="2434674" y="-11061"/>
                  <a:pt x="2558320" y="9412"/>
                  <a:pt x="2663336" y="66314"/>
                </a:cubicBezTo>
                <a:cubicBezTo>
                  <a:pt x="2848009" y="165959"/>
                  <a:pt x="2975004" y="364988"/>
                  <a:pt x="3010498" y="612421"/>
                </a:cubicBezTo>
                <a:cubicBezTo>
                  <a:pt x="3027162" y="728716"/>
                  <a:pt x="3023530" y="849424"/>
                  <a:pt x="3000586" y="968987"/>
                </a:cubicBezTo>
                <a:cubicBezTo>
                  <a:pt x="3153710" y="914818"/>
                  <a:pt x="3305215" y="829851"/>
                  <a:pt x="3461356" y="742043"/>
                </a:cubicBezTo>
                <a:cubicBezTo>
                  <a:pt x="3548453" y="693206"/>
                  <a:pt x="3637039" y="643430"/>
                  <a:pt x="3728532" y="597470"/>
                </a:cubicBezTo>
                <a:lnTo>
                  <a:pt x="3788422" y="569376"/>
                </a:lnTo>
                <a:lnTo>
                  <a:pt x="3841810" y="1053701"/>
                </a:lnTo>
                <a:lnTo>
                  <a:pt x="3686541" y="1138183"/>
                </a:lnTo>
                <a:cubicBezTo>
                  <a:pt x="3537052" y="1222137"/>
                  <a:pt x="3382222" y="1309035"/>
                  <a:pt x="3216300" y="1374457"/>
                </a:cubicBezTo>
                <a:cubicBezTo>
                  <a:pt x="3062698" y="1435188"/>
                  <a:pt x="2916485" y="1469945"/>
                  <a:pt x="2773115" y="1479735"/>
                </a:cubicBezTo>
                <a:cubicBezTo>
                  <a:pt x="2730858" y="1536448"/>
                  <a:pt x="2683444" y="1589943"/>
                  <a:pt x="2631767" y="1639005"/>
                </a:cubicBezTo>
                <a:cubicBezTo>
                  <a:pt x="2332384" y="1924980"/>
                  <a:pt x="1897888" y="2089615"/>
                  <a:pt x="1497925" y="2068390"/>
                </a:cubicBezTo>
                <a:cubicBezTo>
                  <a:pt x="1199145" y="2052572"/>
                  <a:pt x="907122" y="1944813"/>
                  <a:pt x="653238" y="1757134"/>
                </a:cubicBezTo>
                <a:cubicBezTo>
                  <a:pt x="403404" y="1572469"/>
                  <a:pt x="213292" y="1327097"/>
                  <a:pt x="102700" y="1047717"/>
                </a:cubicBezTo>
                <a:cubicBezTo>
                  <a:pt x="53418" y="923202"/>
                  <a:pt x="20353" y="790450"/>
                  <a:pt x="3936" y="653323"/>
                </a:cubicBezTo>
                <a:lnTo>
                  <a:pt x="0" y="585426"/>
                </a:lnTo>
                <a:lnTo>
                  <a:pt x="453706" y="585426"/>
                </a:lnTo>
                <a:lnTo>
                  <a:pt x="454297" y="596068"/>
                </a:lnTo>
                <a:cubicBezTo>
                  <a:pt x="465742" y="694952"/>
                  <a:pt x="489038" y="790878"/>
                  <a:pt x="524560" y="880594"/>
                </a:cubicBezTo>
                <a:cubicBezTo>
                  <a:pt x="686729" y="1290294"/>
                  <a:pt x="1096729" y="1592262"/>
                  <a:pt x="1521054" y="1614616"/>
                </a:cubicBezTo>
                <a:cubicBezTo>
                  <a:pt x="1760503" y="1627210"/>
                  <a:pt x="2028108" y="1538605"/>
                  <a:pt x="2230407" y="1383767"/>
                </a:cubicBezTo>
                <a:cubicBezTo>
                  <a:pt x="2115117" y="1328821"/>
                  <a:pt x="2014109" y="1253025"/>
                  <a:pt x="1934559" y="1158560"/>
                </a:cubicBezTo>
                <a:cubicBezTo>
                  <a:pt x="1842022" y="1049403"/>
                  <a:pt x="1779810" y="910542"/>
                  <a:pt x="1758908" y="767797"/>
                </a:cubicBezTo>
                <a:cubicBezTo>
                  <a:pt x="1736152" y="612338"/>
                  <a:pt x="1761309" y="461050"/>
                  <a:pt x="1831917" y="331625"/>
                </a:cubicBezTo>
                <a:cubicBezTo>
                  <a:pt x="1906239" y="195515"/>
                  <a:pt x="2035941" y="87394"/>
                  <a:pt x="2188561" y="34742"/>
                </a:cubicBezTo>
                <a:cubicBezTo>
                  <a:pt x="2228964" y="20891"/>
                  <a:pt x="2270087" y="11197"/>
                  <a:pt x="2311234" y="5633"/>
                </a:cubicBezTo>
                <a:close/>
                <a:moveTo>
                  <a:pt x="2398827" y="453790"/>
                </a:moveTo>
                <a:cubicBezTo>
                  <a:pt x="2362178" y="453042"/>
                  <a:pt x="2321332" y="466485"/>
                  <a:pt x="2287645" y="489664"/>
                </a:cubicBezTo>
                <a:lnTo>
                  <a:pt x="2244000" y="531082"/>
                </a:lnTo>
                <a:lnTo>
                  <a:pt x="2244203" y="530765"/>
                </a:lnTo>
                <a:lnTo>
                  <a:pt x="2243903" y="531174"/>
                </a:lnTo>
                <a:lnTo>
                  <a:pt x="2244000" y="531082"/>
                </a:lnTo>
                <a:lnTo>
                  <a:pt x="2232741" y="548688"/>
                </a:lnTo>
                <a:cubicBezTo>
                  <a:pt x="2184028" y="637733"/>
                  <a:pt x="2205712" y="773504"/>
                  <a:pt x="2283023" y="865043"/>
                </a:cubicBezTo>
                <a:cubicBezTo>
                  <a:pt x="2338933" y="931207"/>
                  <a:pt x="2423486" y="980904"/>
                  <a:pt x="2520486" y="1007132"/>
                </a:cubicBezTo>
                <a:cubicBezTo>
                  <a:pt x="2561956" y="898203"/>
                  <a:pt x="2577440" y="784423"/>
                  <a:pt x="2561717" y="677019"/>
                </a:cubicBezTo>
                <a:cubicBezTo>
                  <a:pt x="2547028" y="576675"/>
                  <a:pt x="2504109" y="495617"/>
                  <a:pt x="2449232" y="466112"/>
                </a:cubicBezTo>
                <a:cubicBezTo>
                  <a:pt x="2434426" y="458085"/>
                  <a:pt x="2417151" y="454163"/>
                  <a:pt x="2398827" y="45379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8" name="Forme libre : Forme 17">
            <a:extLst>
              <a:ext uri="{FF2B5EF4-FFF2-40B4-BE49-F238E27FC236}">
                <a16:creationId xmlns:a16="http://schemas.microsoft.com/office/drawing/2014/main" id="{12E44786-185B-B196-5BCF-A4B9911E237B}"/>
              </a:ext>
            </a:extLst>
          </p:cNvPr>
          <p:cNvSpPr/>
          <p:nvPr userDrawn="1"/>
        </p:nvSpPr>
        <p:spPr>
          <a:xfrm rot="2763935">
            <a:off x="4766380" y="-385109"/>
            <a:ext cx="2066549" cy="2852272"/>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288595772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34030" y="634999"/>
            <a:ext cx="10923934" cy="1113476"/>
          </a:xfrm>
        </p:spPr>
        <p:txBody>
          <a:bodyPr rtlCol="0" anchor="t"/>
          <a:lstStyle/>
          <a:p>
            <a:pPr rtl="0"/>
            <a:r>
              <a:rPr lang="fr"/>
              <a:t>Modifiez le style du titre</a:t>
            </a:r>
          </a:p>
        </p:txBody>
      </p:sp>
      <p:sp>
        <p:nvSpPr>
          <p:cNvPr id="9" name="Espace réservé du contenu 8">
            <a:extLst>
              <a:ext uri="{FF2B5EF4-FFF2-40B4-BE49-F238E27FC236}">
                <a16:creationId xmlns:a16="http://schemas.microsoft.com/office/drawing/2014/main" id="{0804C81F-91C2-38BC-2B20-110AC78D2527}"/>
              </a:ext>
            </a:extLst>
          </p:cNvPr>
          <p:cNvSpPr>
            <a:spLocks noGrp="1"/>
          </p:cNvSpPr>
          <p:nvPr>
            <p:ph sz="quarter" idx="13"/>
          </p:nvPr>
        </p:nvSpPr>
        <p:spPr>
          <a:xfrm>
            <a:off x="633413" y="2129475"/>
            <a:ext cx="10925175" cy="3917313"/>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p:cNvSpPr>
            <a:spLocks noGrp="1"/>
          </p:cNvSpPr>
          <p:nvPr>
            <p:ph type="dt" sz="half" idx="10"/>
          </p:nvPr>
        </p:nvSpPr>
        <p:spPr/>
        <p:txBody>
          <a:bodyPr rtlCol="0"/>
          <a:lstStyle/>
          <a:p>
            <a:pPr rtl="0"/>
            <a:r>
              <a:rPr lang="en-US"/>
              <a:t>24/11/2025</a:t>
            </a:r>
          </a:p>
        </p:txBody>
      </p:sp>
      <p:sp>
        <p:nvSpPr>
          <p:cNvPr id="4" name="Espace réservé du pied de page 3"/>
          <p:cNvSpPr>
            <a:spLocks noGrp="1"/>
          </p:cNvSpPr>
          <p:nvPr>
            <p:ph type="ftr" sz="quarter" idx="11"/>
          </p:nvPr>
        </p:nvSpPr>
        <p:spPr/>
        <p:txBody>
          <a:bodyPr rtlCol="0"/>
          <a:lstStyle/>
          <a:p>
            <a:pPr rtl="0"/>
            <a:endParaRPr lang="en-US"/>
          </a:p>
        </p:txBody>
      </p:sp>
      <p:sp>
        <p:nvSpPr>
          <p:cNvPr id="5" name="Espace réservé du numéro de diapositive 4"/>
          <p:cNvSpPr>
            <a:spLocks noGrp="1"/>
          </p:cNvSpPr>
          <p:nvPr>
            <p:ph type="sldNum" sz="quarter" idx="12"/>
          </p:nvPr>
        </p:nvSpPr>
        <p:spPr/>
        <p:txBody>
          <a:bodyPr rtlCol="0"/>
          <a:lstStyle/>
          <a:p>
            <a:pPr rtl="0"/>
            <a:fld id="{48F63A3B-78C7-47BE-AE5E-E10140E04643}" type="slidenum">
              <a:rPr lang="en-US" dirty="0"/>
              <a:t>‹N°›</a:t>
            </a:fld>
            <a:endParaRPr lang="en-US"/>
          </a:p>
        </p:txBody>
      </p:sp>
    </p:spTree>
    <p:extLst>
      <p:ext uri="{BB962C8B-B14F-4D97-AF65-F5344CB8AC3E}">
        <p14:creationId xmlns:p14="http://schemas.microsoft.com/office/powerpoint/2010/main" val="18017305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2">
    <p:bg>
      <p:bgRef idx="1001">
        <a:schemeClr val="bg2"/>
      </p:bgRef>
    </p:bg>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3D3A79C9-5750-79A3-7539-B664BE6156B1}"/>
              </a:ext>
            </a:extLst>
          </p:cNvPr>
          <p:cNvSpPr>
            <a:spLocks noGrp="1"/>
          </p:cNvSpPr>
          <p:nvPr>
            <p:ph type="title"/>
          </p:nvPr>
        </p:nvSpPr>
        <p:spPr>
          <a:xfrm>
            <a:off x="5346672" y="3331473"/>
            <a:ext cx="6295820" cy="2065771"/>
          </a:xfrm>
        </p:spPr>
        <p:txBody>
          <a:bodyPr rtlCol="0" anchor="b">
            <a:noAutofit/>
          </a:bodyPr>
          <a:lstStyle>
            <a:lvl1pPr>
              <a:defRPr sz="5200"/>
            </a:lvl1pPr>
          </a:lstStyle>
          <a:p>
            <a:pPr rtl="0"/>
            <a:r>
              <a:rPr lang="fr"/>
              <a:t>Modifiez le style du titre</a:t>
            </a:r>
          </a:p>
        </p:txBody>
      </p:sp>
      <p:sp>
        <p:nvSpPr>
          <p:cNvPr id="4" name="Sous-titre 2">
            <a:extLst>
              <a:ext uri="{FF2B5EF4-FFF2-40B4-BE49-F238E27FC236}">
                <a16:creationId xmlns:a16="http://schemas.microsoft.com/office/drawing/2014/main" id="{0F8632D6-933D-A3D3-9FB8-3C42CD65BB80}"/>
              </a:ext>
            </a:extLst>
          </p:cNvPr>
          <p:cNvSpPr>
            <a:spLocks noGrp="1"/>
          </p:cNvSpPr>
          <p:nvPr>
            <p:ph type="subTitle" idx="1"/>
          </p:nvPr>
        </p:nvSpPr>
        <p:spPr>
          <a:xfrm>
            <a:off x="5346672" y="5663901"/>
            <a:ext cx="6295820" cy="658357"/>
          </a:xfrm>
        </p:spPr>
        <p:txBody>
          <a:bodyPr vert="horz" lIns="91440" tIns="45720" rIns="91440" bIns="45720" rtlCol="0">
            <a:noAutofit/>
          </a:bodyPr>
          <a:lstStyle>
            <a:lvl1pPr marL="0" indent="0">
              <a:buNone/>
              <a:defRPr kumimoji="0" lang="en-US" sz="2000" b="0" i="0" u="none" strike="noStrike" kern="0" cap="none" spc="112" normalizeH="0" baseline="0" dirty="0">
                <a:ln>
                  <a:noFill/>
                </a:ln>
                <a:solidFill>
                  <a:schemeClr val="tx1"/>
                </a:solidFill>
                <a:effectLst/>
                <a:uLnTx/>
                <a:uFillTx/>
                <a:latin typeface="+mn-lt"/>
                <a:ea typeface="Geist Regular" pitchFamily="34" charset="-122"/>
                <a:cs typeface="Geist Regular" pitchFamily="34" charset="-120"/>
              </a:defRPr>
            </a:lvl1pPr>
          </a:lstStyle>
          <a:p>
            <a:pPr lvl="0" rtl="0"/>
            <a:r>
              <a:rPr lang="fr"/>
              <a:t>Modifiez le style des sous-titres du masque</a:t>
            </a:r>
          </a:p>
        </p:txBody>
      </p:sp>
      <p:sp>
        <p:nvSpPr>
          <p:cNvPr id="8" name="Forme libre : Forme 7">
            <a:extLst>
              <a:ext uri="{FF2B5EF4-FFF2-40B4-BE49-F238E27FC236}">
                <a16:creationId xmlns:a16="http://schemas.microsoft.com/office/drawing/2014/main" id="{F428482A-D20F-AFA2-AEC5-AC4189A2909A}"/>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e libre : Forme 8">
            <a:extLst>
              <a:ext uri="{FF2B5EF4-FFF2-40B4-BE49-F238E27FC236}">
                <a16:creationId xmlns:a16="http://schemas.microsoft.com/office/drawing/2014/main" id="{CA7B1B5E-ED91-6176-C37B-75128D95AE61}"/>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Forme libre : Forme 9">
            <a:extLst>
              <a:ext uri="{FF2B5EF4-FFF2-40B4-BE49-F238E27FC236}">
                <a16:creationId xmlns:a16="http://schemas.microsoft.com/office/drawing/2014/main" id="{B08FDDD1-41CC-CB18-30A4-47FCDC7F58E0}"/>
              </a:ext>
            </a:extLst>
          </p:cNvPr>
          <p:cNvSpPr/>
          <p:nvPr userDrawn="1"/>
        </p:nvSpPr>
        <p:spPr>
          <a:xfrm>
            <a:off x="-62" y="440308"/>
            <a:ext cx="1786996" cy="4666392"/>
          </a:xfrm>
          <a:custGeom>
            <a:avLst/>
            <a:gdLst>
              <a:gd name="csX0" fmla="*/ 0 w 1786996"/>
              <a:gd name="csY0" fmla="*/ 0 h 4666392"/>
              <a:gd name="csX1" fmla="*/ 103818 w 1786996"/>
              <a:gd name="csY1" fmla="*/ 63442 h 4666392"/>
              <a:gd name="csX2" fmla="*/ 311520 w 1786996"/>
              <a:gd name="csY2" fmla="*/ 223245 h 4666392"/>
              <a:gd name="csX3" fmla="*/ 1002657 w 1786996"/>
              <a:gd name="csY3" fmla="*/ 1371980 h 4666392"/>
              <a:gd name="csX4" fmla="*/ 1224323 w 1786996"/>
              <a:gd name="csY4" fmla="*/ 2475149 h 4666392"/>
              <a:gd name="csX5" fmla="*/ 1684442 w 1786996"/>
              <a:gd name="csY5" fmla="*/ 4097350 h 4666392"/>
              <a:gd name="csX6" fmla="*/ 1786996 w 1786996"/>
              <a:gd name="csY6" fmla="*/ 4250659 h 4666392"/>
              <a:gd name="csX7" fmla="*/ 1365128 w 1786996"/>
              <a:gd name="csY7" fmla="*/ 4666392 h 4666392"/>
              <a:gd name="csX8" fmla="*/ 1352498 w 1786996"/>
              <a:gd name="csY8" fmla="*/ 4651000 h 4666392"/>
              <a:gd name="csX9" fmla="*/ 646433 w 1786996"/>
              <a:gd name="csY9" fmla="*/ 2564030 h 4666392"/>
              <a:gd name="csX10" fmla="*/ 441974 w 1786996"/>
              <a:gd name="csY10" fmla="*/ 1538151 h 4666392"/>
              <a:gd name="csX11" fmla="*/ 8304 w 1786996"/>
              <a:gd name="csY11" fmla="*/ 742216 h 4666392"/>
              <a:gd name="csX12" fmla="*/ 0 w 1786996"/>
              <a:gd name="csY12" fmla="*/ 734233 h 4666392"/>
              <a:gd name="csX13" fmla="*/ 0 w 1786996"/>
              <a:gd name="csY13" fmla="*/ 0 h 4666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86996" h="4666392">
                <a:moveTo>
                  <a:pt x="0" y="0"/>
                </a:moveTo>
                <a:lnTo>
                  <a:pt x="103818" y="63442"/>
                </a:lnTo>
                <a:cubicBezTo>
                  <a:pt x="174242" y="110121"/>
                  <a:pt x="243524" y="163400"/>
                  <a:pt x="311520" y="223245"/>
                </a:cubicBezTo>
                <a:cubicBezTo>
                  <a:pt x="626181" y="499061"/>
                  <a:pt x="858699" y="885995"/>
                  <a:pt x="1002657" y="1371980"/>
                </a:cubicBezTo>
                <a:cubicBezTo>
                  <a:pt x="1111177" y="1737901"/>
                  <a:pt x="1168682" y="2112666"/>
                  <a:pt x="1224323" y="2475149"/>
                </a:cubicBezTo>
                <a:cubicBezTo>
                  <a:pt x="1314284" y="3059735"/>
                  <a:pt x="1399451" y="3615643"/>
                  <a:pt x="1684442" y="4097350"/>
                </a:cubicBezTo>
                <a:lnTo>
                  <a:pt x="1786996" y="4250659"/>
                </a:lnTo>
                <a:lnTo>
                  <a:pt x="1365128" y="4666392"/>
                </a:lnTo>
                <a:lnTo>
                  <a:pt x="1352498" y="4651000"/>
                </a:lnTo>
                <a:cubicBezTo>
                  <a:pt x="868073" y="4008152"/>
                  <a:pt x="755079" y="3274152"/>
                  <a:pt x="646433" y="2564030"/>
                </a:cubicBezTo>
                <a:cubicBezTo>
                  <a:pt x="591593" y="2204763"/>
                  <a:pt x="539001" y="1866210"/>
                  <a:pt x="441974" y="1538151"/>
                </a:cubicBezTo>
                <a:cubicBezTo>
                  <a:pt x="345024" y="1211795"/>
                  <a:pt x="196207" y="939123"/>
                  <a:pt x="8304" y="742216"/>
                </a:cubicBezTo>
                <a:lnTo>
                  <a:pt x="0" y="734233"/>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e libre : Forme 10">
            <a:extLst>
              <a:ext uri="{FF2B5EF4-FFF2-40B4-BE49-F238E27FC236}">
                <a16:creationId xmlns:a16="http://schemas.microsoft.com/office/drawing/2014/main" id="{21B00778-0E38-B005-08DE-A89CAFF1A333}"/>
              </a:ext>
            </a:extLst>
          </p:cNvPr>
          <p:cNvSpPr/>
          <p:nvPr userDrawn="1"/>
        </p:nvSpPr>
        <p:spPr>
          <a:xfrm rot="2763935">
            <a:off x="1585507" y="4559436"/>
            <a:ext cx="2098078" cy="154320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Forme libre : Forme 11">
            <a:extLst>
              <a:ext uri="{FF2B5EF4-FFF2-40B4-BE49-F238E27FC236}">
                <a16:creationId xmlns:a16="http://schemas.microsoft.com/office/drawing/2014/main" id="{883C208D-2A16-756F-8046-5D24720FF7DF}"/>
              </a:ext>
            </a:extLst>
          </p:cNvPr>
          <p:cNvSpPr/>
          <p:nvPr userDrawn="1"/>
        </p:nvSpPr>
        <p:spPr>
          <a:xfrm rot="2763935">
            <a:off x="1680587" y="691706"/>
            <a:ext cx="4259634" cy="4057556"/>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Forme libre : Forme 12">
            <a:extLst>
              <a:ext uri="{FF2B5EF4-FFF2-40B4-BE49-F238E27FC236}">
                <a16:creationId xmlns:a16="http://schemas.microsoft.com/office/drawing/2014/main" id="{B67AD685-8065-468E-43B2-3D18B765422D}"/>
              </a:ext>
            </a:extLst>
          </p:cNvPr>
          <p:cNvSpPr/>
          <p:nvPr userDrawn="1"/>
        </p:nvSpPr>
        <p:spPr>
          <a:xfrm rot="377420">
            <a:off x="8485171" y="-63503"/>
            <a:ext cx="1087018" cy="1312796"/>
          </a:xfrm>
          <a:custGeom>
            <a:avLst/>
            <a:gdLst>
              <a:gd name="csX0" fmla="*/ 369507 w 1087018"/>
              <a:gd name="csY0" fmla="*/ 79092 h 1312796"/>
              <a:gd name="csX1" fmla="*/ 1087018 w 1087018"/>
              <a:gd name="csY1" fmla="*/ 0 h 1312796"/>
              <a:gd name="csX2" fmla="*/ 1007585 w 1087018"/>
              <a:gd name="csY2" fmla="*/ 63326 h 1312796"/>
              <a:gd name="csX3" fmla="*/ 669244 w 1087018"/>
              <a:gd name="csY3" fmla="*/ 441433 h 1312796"/>
              <a:gd name="csX4" fmla="*/ 454121 w 1087018"/>
              <a:gd name="csY4" fmla="*/ 1173301 h 1312796"/>
              <a:gd name="csX5" fmla="*/ 461858 w 1087018"/>
              <a:gd name="csY5" fmla="*/ 1312796 h 1312796"/>
              <a:gd name="csX6" fmla="*/ 8152 w 1087018"/>
              <a:gd name="csY6" fmla="*/ 1312796 h 1312796"/>
              <a:gd name="csX7" fmla="*/ 0 w 1087018"/>
              <a:gd name="csY7" fmla="*/ 1172204 h 1312796"/>
              <a:gd name="csX8" fmla="*/ 13206 w 1087018"/>
              <a:gd name="csY8" fmla="*/ 960047 h 1312796"/>
              <a:gd name="csX9" fmla="*/ 287321 w 1087018"/>
              <a:gd name="csY9" fmla="*/ 195621 h 1312796"/>
              <a:gd name="csX10" fmla="*/ 369507 w 1087018"/>
              <a:gd name="csY10" fmla="*/ 79092 h 1312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018" h="1312796">
                <a:moveTo>
                  <a:pt x="369507" y="79092"/>
                </a:moveTo>
                <a:lnTo>
                  <a:pt x="1087018" y="0"/>
                </a:lnTo>
                <a:lnTo>
                  <a:pt x="1007585" y="63326"/>
                </a:lnTo>
                <a:cubicBezTo>
                  <a:pt x="877840" y="175424"/>
                  <a:pt x="761883" y="297233"/>
                  <a:pt x="669244" y="441433"/>
                </a:cubicBezTo>
                <a:cubicBezTo>
                  <a:pt x="528563" y="659835"/>
                  <a:pt x="454897" y="920730"/>
                  <a:pt x="454121" y="1173301"/>
                </a:cubicBezTo>
                <a:lnTo>
                  <a:pt x="461858" y="1312796"/>
                </a:lnTo>
                <a:lnTo>
                  <a:pt x="8152" y="1312796"/>
                </a:lnTo>
                <a:lnTo>
                  <a:pt x="0" y="1172204"/>
                </a:lnTo>
                <a:cubicBezTo>
                  <a:pt x="168" y="1101935"/>
                  <a:pt x="4553" y="1031055"/>
                  <a:pt x="13206" y="960047"/>
                </a:cubicBezTo>
                <a:cubicBezTo>
                  <a:pt x="46542" y="687025"/>
                  <a:pt x="141453" y="422677"/>
                  <a:pt x="287321" y="195621"/>
                </a:cubicBezTo>
                <a:lnTo>
                  <a:pt x="369507" y="7909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Forme libre : Forme 13">
            <a:extLst>
              <a:ext uri="{FF2B5EF4-FFF2-40B4-BE49-F238E27FC236}">
                <a16:creationId xmlns:a16="http://schemas.microsoft.com/office/drawing/2014/main" id="{8B26F5E7-7417-759A-84F2-ACD9B0E8E560}"/>
              </a:ext>
            </a:extLst>
          </p:cNvPr>
          <p:cNvSpPr/>
          <p:nvPr userDrawn="1"/>
        </p:nvSpPr>
        <p:spPr>
          <a:xfrm rot="377420">
            <a:off x="8363793" y="809018"/>
            <a:ext cx="3841810" cy="2070220"/>
          </a:xfrm>
          <a:custGeom>
            <a:avLst/>
            <a:gdLst>
              <a:gd name="csX0" fmla="*/ 2311234 w 3841810"/>
              <a:gd name="csY0" fmla="*/ 5633 h 2070220"/>
              <a:gd name="csX1" fmla="*/ 2663336 w 3841810"/>
              <a:gd name="csY1" fmla="*/ 66314 h 2070220"/>
              <a:gd name="csX2" fmla="*/ 3010498 w 3841810"/>
              <a:gd name="csY2" fmla="*/ 612421 h 2070220"/>
              <a:gd name="csX3" fmla="*/ 3000586 w 3841810"/>
              <a:gd name="csY3" fmla="*/ 968987 h 2070220"/>
              <a:gd name="csX4" fmla="*/ 3461356 w 3841810"/>
              <a:gd name="csY4" fmla="*/ 742043 h 2070220"/>
              <a:gd name="csX5" fmla="*/ 3728532 w 3841810"/>
              <a:gd name="csY5" fmla="*/ 597470 h 2070220"/>
              <a:gd name="csX6" fmla="*/ 3788422 w 3841810"/>
              <a:gd name="csY6" fmla="*/ 569376 h 2070220"/>
              <a:gd name="csX7" fmla="*/ 3841810 w 3841810"/>
              <a:gd name="csY7" fmla="*/ 1053701 h 2070220"/>
              <a:gd name="csX8" fmla="*/ 3686541 w 3841810"/>
              <a:gd name="csY8" fmla="*/ 1138183 h 2070220"/>
              <a:gd name="csX9" fmla="*/ 3216300 w 3841810"/>
              <a:gd name="csY9" fmla="*/ 1374457 h 2070220"/>
              <a:gd name="csX10" fmla="*/ 2773115 w 3841810"/>
              <a:gd name="csY10" fmla="*/ 1479735 h 2070220"/>
              <a:gd name="csX11" fmla="*/ 2631767 w 3841810"/>
              <a:gd name="csY11" fmla="*/ 1639005 h 2070220"/>
              <a:gd name="csX12" fmla="*/ 1497925 w 3841810"/>
              <a:gd name="csY12" fmla="*/ 2068390 h 2070220"/>
              <a:gd name="csX13" fmla="*/ 653238 w 3841810"/>
              <a:gd name="csY13" fmla="*/ 1757134 h 2070220"/>
              <a:gd name="csX14" fmla="*/ 102700 w 3841810"/>
              <a:gd name="csY14" fmla="*/ 1047717 h 2070220"/>
              <a:gd name="csX15" fmla="*/ 3936 w 3841810"/>
              <a:gd name="csY15" fmla="*/ 653323 h 2070220"/>
              <a:gd name="csX16" fmla="*/ 0 w 3841810"/>
              <a:gd name="csY16" fmla="*/ 585426 h 2070220"/>
              <a:gd name="csX17" fmla="*/ 453706 w 3841810"/>
              <a:gd name="csY17" fmla="*/ 585426 h 2070220"/>
              <a:gd name="csX18" fmla="*/ 454297 w 3841810"/>
              <a:gd name="csY18" fmla="*/ 596068 h 2070220"/>
              <a:gd name="csX19" fmla="*/ 524560 w 3841810"/>
              <a:gd name="csY19" fmla="*/ 880594 h 2070220"/>
              <a:gd name="csX20" fmla="*/ 1521054 w 3841810"/>
              <a:gd name="csY20" fmla="*/ 1614616 h 2070220"/>
              <a:gd name="csX21" fmla="*/ 2230407 w 3841810"/>
              <a:gd name="csY21" fmla="*/ 1383767 h 2070220"/>
              <a:gd name="csX22" fmla="*/ 1934559 w 3841810"/>
              <a:gd name="csY22" fmla="*/ 1158560 h 2070220"/>
              <a:gd name="csX23" fmla="*/ 1758908 w 3841810"/>
              <a:gd name="csY23" fmla="*/ 767797 h 2070220"/>
              <a:gd name="csX24" fmla="*/ 1831917 w 3841810"/>
              <a:gd name="csY24" fmla="*/ 331625 h 2070220"/>
              <a:gd name="csX25" fmla="*/ 2188561 w 3841810"/>
              <a:gd name="csY25" fmla="*/ 34742 h 2070220"/>
              <a:gd name="csX26" fmla="*/ 2311234 w 3841810"/>
              <a:gd name="csY26" fmla="*/ 5633 h 2070220"/>
              <a:gd name="csX27" fmla="*/ 2398827 w 3841810"/>
              <a:gd name="csY27" fmla="*/ 453790 h 2070220"/>
              <a:gd name="csX28" fmla="*/ 2287645 w 3841810"/>
              <a:gd name="csY28" fmla="*/ 489664 h 2070220"/>
              <a:gd name="csX29" fmla="*/ 2244000 w 3841810"/>
              <a:gd name="csY29" fmla="*/ 531082 h 2070220"/>
              <a:gd name="csX30" fmla="*/ 2244203 w 3841810"/>
              <a:gd name="csY30" fmla="*/ 530765 h 2070220"/>
              <a:gd name="csX31" fmla="*/ 2243903 w 3841810"/>
              <a:gd name="csY31" fmla="*/ 531174 h 2070220"/>
              <a:gd name="csX32" fmla="*/ 2244000 w 3841810"/>
              <a:gd name="csY32" fmla="*/ 531082 h 2070220"/>
              <a:gd name="csX33" fmla="*/ 2232741 w 3841810"/>
              <a:gd name="csY33" fmla="*/ 548688 h 2070220"/>
              <a:gd name="csX34" fmla="*/ 2283023 w 3841810"/>
              <a:gd name="csY34" fmla="*/ 865043 h 2070220"/>
              <a:gd name="csX35" fmla="*/ 2520486 w 3841810"/>
              <a:gd name="csY35" fmla="*/ 1007132 h 2070220"/>
              <a:gd name="csX36" fmla="*/ 2561717 w 3841810"/>
              <a:gd name="csY36" fmla="*/ 677019 h 2070220"/>
              <a:gd name="csX37" fmla="*/ 2449232 w 3841810"/>
              <a:gd name="csY37" fmla="*/ 466112 h 2070220"/>
              <a:gd name="csX38" fmla="*/ 2398827 w 3841810"/>
              <a:gd name="csY38" fmla="*/ 453790 h 2070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841810" h="2070220">
                <a:moveTo>
                  <a:pt x="2311234" y="5633"/>
                </a:moveTo>
                <a:cubicBezTo>
                  <a:pt x="2434674" y="-11061"/>
                  <a:pt x="2558320" y="9412"/>
                  <a:pt x="2663336" y="66314"/>
                </a:cubicBezTo>
                <a:cubicBezTo>
                  <a:pt x="2848009" y="165959"/>
                  <a:pt x="2975004" y="364988"/>
                  <a:pt x="3010498" y="612421"/>
                </a:cubicBezTo>
                <a:cubicBezTo>
                  <a:pt x="3027162" y="728716"/>
                  <a:pt x="3023530" y="849424"/>
                  <a:pt x="3000586" y="968987"/>
                </a:cubicBezTo>
                <a:cubicBezTo>
                  <a:pt x="3153710" y="914818"/>
                  <a:pt x="3305215" y="829851"/>
                  <a:pt x="3461356" y="742043"/>
                </a:cubicBezTo>
                <a:cubicBezTo>
                  <a:pt x="3548453" y="693206"/>
                  <a:pt x="3637039" y="643430"/>
                  <a:pt x="3728532" y="597470"/>
                </a:cubicBezTo>
                <a:lnTo>
                  <a:pt x="3788422" y="569376"/>
                </a:lnTo>
                <a:lnTo>
                  <a:pt x="3841810" y="1053701"/>
                </a:lnTo>
                <a:lnTo>
                  <a:pt x="3686541" y="1138183"/>
                </a:lnTo>
                <a:cubicBezTo>
                  <a:pt x="3537052" y="1222137"/>
                  <a:pt x="3382222" y="1309035"/>
                  <a:pt x="3216300" y="1374457"/>
                </a:cubicBezTo>
                <a:cubicBezTo>
                  <a:pt x="3062698" y="1435188"/>
                  <a:pt x="2916485" y="1469945"/>
                  <a:pt x="2773115" y="1479735"/>
                </a:cubicBezTo>
                <a:cubicBezTo>
                  <a:pt x="2730858" y="1536448"/>
                  <a:pt x="2683444" y="1589943"/>
                  <a:pt x="2631767" y="1639005"/>
                </a:cubicBezTo>
                <a:cubicBezTo>
                  <a:pt x="2332384" y="1924980"/>
                  <a:pt x="1897888" y="2089615"/>
                  <a:pt x="1497925" y="2068390"/>
                </a:cubicBezTo>
                <a:cubicBezTo>
                  <a:pt x="1199145" y="2052572"/>
                  <a:pt x="907122" y="1944813"/>
                  <a:pt x="653238" y="1757134"/>
                </a:cubicBezTo>
                <a:cubicBezTo>
                  <a:pt x="403404" y="1572469"/>
                  <a:pt x="213292" y="1327097"/>
                  <a:pt x="102700" y="1047717"/>
                </a:cubicBezTo>
                <a:cubicBezTo>
                  <a:pt x="53418" y="923202"/>
                  <a:pt x="20353" y="790450"/>
                  <a:pt x="3936" y="653323"/>
                </a:cubicBezTo>
                <a:lnTo>
                  <a:pt x="0" y="585426"/>
                </a:lnTo>
                <a:lnTo>
                  <a:pt x="453706" y="585426"/>
                </a:lnTo>
                <a:lnTo>
                  <a:pt x="454297" y="596068"/>
                </a:lnTo>
                <a:cubicBezTo>
                  <a:pt x="465742" y="694952"/>
                  <a:pt x="489038" y="790878"/>
                  <a:pt x="524560" y="880594"/>
                </a:cubicBezTo>
                <a:cubicBezTo>
                  <a:pt x="686729" y="1290294"/>
                  <a:pt x="1096729" y="1592262"/>
                  <a:pt x="1521054" y="1614616"/>
                </a:cubicBezTo>
                <a:cubicBezTo>
                  <a:pt x="1760503" y="1627210"/>
                  <a:pt x="2028108" y="1538605"/>
                  <a:pt x="2230407" y="1383767"/>
                </a:cubicBezTo>
                <a:cubicBezTo>
                  <a:pt x="2115117" y="1328821"/>
                  <a:pt x="2014109" y="1253025"/>
                  <a:pt x="1934559" y="1158560"/>
                </a:cubicBezTo>
                <a:cubicBezTo>
                  <a:pt x="1842022" y="1049403"/>
                  <a:pt x="1779810" y="910542"/>
                  <a:pt x="1758908" y="767797"/>
                </a:cubicBezTo>
                <a:cubicBezTo>
                  <a:pt x="1736152" y="612338"/>
                  <a:pt x="1761309" y="461050"/>
                  <a:pt x="1831917" y="331625"/>
                </a:cubicBezTo>
                <a:cubicBezTo>
                  <a:pt x="1906239" y="195515"/>
                  <a:pt x="2035941" y="87394"/>
                  <a:pt x="2188561" y="34742"/>
                </a:cubicBezTo>
                <a:cubicBezTo>
                  <a:pt x="2228964" y="20891"/>
                  <a:pt x="2270087" y="11197"/>
                  <a:pt x="2311234" y="5633"/>
                </a:cubicBezTo>
                <a:close/>
                <a:moveTo>
                  <a:pt x="2398827" y="453790"/>
                </a:moveTo>
                <a:cubicBezTo>
                  <a:pt x="2362178" y="453042"/>
                  <a:pt x="2321332" y="466485"/>
                  <a:pt x="2287645" y="489664"/>
                </a:cubicBezTo>
                <a:lnTo>
                  <a:pt x="2244000" y="531082"/>
                </a:lnTo>
                <a:lnTo>
                  <a:pt x="2244203" y="530765"/>
                </a:lnTo>
                <a:lnTo>
                  <a:pt x="2243903" y="531174"/>
                </a:lnTo>
                <a:lnTo>
                  <a:pt x="2244000" y="531082"/>
                </a:lnTo>
                <a:lnTo>
                  <a:pt x="2232741" y="548688"/>
                </a:lnTo>
                <a:cubicBezTo>
                  <a:pt x="2184028" y="637733"/>
                  <a:pt x="2205712" y="773504"/>
                  <a:pt x="2283023" y="865043"/>
                </a:cubicBezTo>
                <a:cubicBezTo>
                  <a:pt x="2338933" y="931207"/>
                  <a:pt x="2423486" y="980904"/>
                  <a:pt x="2520486" y="1007132"/>
                </a:cubicBezTo>
                <a:cubicBezTo>
                  <a:pt x="2561956" y="898203"/>
                  <a:pt x="2577440" y="784423"/>
                  <a:pt x="2561717" y="677019"/>
                </a:cubicBezTo>
                <a:cubicBezTo>
                  <a:pt x="2547028" y="576675"/>
                  <a:pt x="2504109" y="495617"/>
                  <a:pt x="2449232" y="466112"/>
                </a:cubicBezTo>
                <a:cubicBezTo>
                  <a:pt x="2434426" y="458085"/>
                  <a:pt x="2417151" y="454163"/>
                  <a:pt x="2398827" y="45379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8" name="Forme libre : Forme 17">
            <a:extLst>
              <a:ext uri="{FF2B5EF4-FFF2-40B4-BE49-F238E27FC236}">
                <a16:creationId xmlns:a16="http://schemas.microsoft.com/office/drawing/2014/main" id="{12E44786-185B-B196-5BCF-A4B9911E237B}"/>
              </a:ext>
            </a:extLst>
          </p:cNvPr>
          <p:cNvSpPr/>
          <p:nvPr userDrawn="1"/>
        </p:nvSpPr>
        <p:spPr>
          <a:xfrm rot="2763935">
            <a:off x="4766380" y="-385109"/>
            <a:ext cx="2066549" cy="2852272"/>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249366643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re 3">
    <p:bg>
      <p:bgRef idx="1001">
        <a:schemeClr val="bg2"/>
      </p:bgRef>
    </p:bg>
    <p:spTree>
      <p:nvGrpSpPr>
        <p:cNvPr id="1" name=""/>
        <p:cNvGrpSpPr/>
        <p:nvPr/>
      </p:nvGrpSpPr>
      <p:grpSpPr>
        <a:xfrm>
          <a:off x="0" y="0"/>
          <a:ext cx="0" cy="0"/>
          <a:chOff x="0" y="0"/>
          <a:chExt cx="0" cy="0"/>
        </a:xfrm>
      </p:grpSpPr>
      <p:sp>
        <p:nvSpPr>
          <p:cNvPr id="2" name="Titre 1"/>
          <p:cNvSpPr>
            <a:spLocks noGrp="1"/>
          </p:cNvSpPr>
          <p:nvPr>
            <p:ph type="ctrTitle"/>
          </p:nvPr>
        </p:nvSpPr>
        <p:spPr>
          <a:xfrm>
            <a:off x="1577006" y="1122363"/>
            <a:ext cx="9037984" cy="2859402"/>
          </a:xfrm>
        </p:spPr>
        <p:txBody>
          <a:bodyPr rtlCol="0" anchor="b">
            <a:normAutofit/>
          </a:bodyPr>
          <a:lstStyle>
            <a:lvl1pPr algn="ctr">
              <a:defRPr sz="6000"/>
            </a:lvl1pPr>
          </a:lstStyle>
          <a:p>
            <a:pPr rtl="0"/>
            <a:r>
              <a:rPr lang="fr"/>
              <a:t>Modifiez le style du titre</a:t>
            </a:r>
          </a:p>
        </p:txBody>
      </p:sp>
      <p:sp>
        <p:nvSpPr>
          <p:cNvPr id="3" name="Sous-titre 2"/>
          <p:cNvSpPr>
            <a:spLocks noGrp="1"/>
          </p:cNvSpPr>
          <p:nvPr>
            <p:ph type="subTitle" idx="1"/>
          </p:nvPr>
        </p:nvSpPr>
        <p:spPr>
          <a:xfrm>
            <a:off x="3462961" y="4362765"/>
            <a:ext cx="5266084" cy="1112519"/>
          </a:xfrm>
        </p:spPr>
        <p:txBody>
          <a:bodyPr rtlCol="0">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p>
        </p:txBody>
      </p:sp>
      <p:sp>
        <p:nvSpPr>
          <p:cNvPr id="59" name="Forme libre : Forme 58">
            <a:extLst>
              <a:ext uri="{FF2B5EF4-FFF2-40B4-BE49-F238E27FC236}">
                <a16:creationId xmlns:a16="http://schemas.microsoft.com/office/drawing/2014/main" id="{36D97461-5628-9B3E-EBEB-BEB134979C9C}"/>
              </a:ext>
            </a:extLst>
          </p:cNvPr>
          <p:cNvSpPr/>
          <p:nvPr userDrawn="1"/>
        </p:nvSpPr>
        <p:spPr>
          <a:xfrm rot="12539957" flipH="1">
            <a:off x="8449880" y="-9813"/>
            <a:ext cx="1134651" cy="779546"/>
          </a:xfrm>
          <a:custGeom>
            <a:avLst/>
            <a:gdLst>
              <a:gd name="csX0" fmla="*/ 0 w 1134651"/>
              <a:gd name="csY0" fmla="*/ 509734 h 779546"/>
              <a:gd name="csX1" fmla="*/ 486768 w 1134651"/>
              <a:gd name="csY1" fmla="*/ 779546 h 779546"/>
              <a:gd name="csX2" fmla="*/ 517880 w 1134651"/>
              <a:gd name="csY2" fmla="*/ 749804 h 779546"/>
              <a:gd name="csX3" fmla="*/ 1022890 w 1134651"/>
              <a:gd name="csY3" fmla="*/ 539784 h 779546"/>
              <a:gd name="csX4" fmla="*/ 1109187 w 1134651"/>
              <a:gd name="csY4" fmla="*/ 538585 h 779546"/>
              <a:gd name="csX5" fmla="*/ 1134651 w 1134651"/>
              <a:gd name="csY5" fmla="*/ 541921 h 779546"/>
              <a:gd name="csX6" fmla="*/ 1134651 w 1134651"/>
              <a:gd name="csY6" fmla="*/ 0 h 779546"/>
              <a:gd name="csX7" fmla="*/ 983036 w 1134651"/>
              <a:gd name="csY7" fmla="*/ 1272 h 779546"/>
              <a:gd name="csX8" fmla="*/ 374926 w 1134651"/>
              <a:gd name="csY8" fmla="*/ 191294 h 779546"/>
              <a:gd name="csX9" fmla="*/ 2835 w 1134651"/>
              <a:gd name="csY9" fmla="*/ 506038 h 779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34651" h="779546">
                <a:moveTo>
                  <a:pt x="0" y="509734"/>
                </a:moveTo>
                <a:lnTo>
                  <a:pt x="486768" y="779546"/>
                </a:lnTo>
                <a:lnTo>
                  <a:pt x="517880" y="749804"/>
                </a:lnTo>
                <a:cubicBezTo>
                  <a:pt x="639801" y="644171"/>
                  <a:pt x="804921" y="556064"/>
                  <a:pt x="1022890" y="539784"/>
                </a:cubicBezTo>
                <a:cubicBezTo>
                  <a:pt x="1053348" y="537452"/>
                  <a:pt x="1081976" y="537069"/>
                  <a:pt x="1109187" y="538585"/>
                </a:cubicBezTo>
                <a:lnTo>
                  <a:pt x="1134651" y="541921"/>
                </a:lnTo>
                <a:lnTo>
                  <a:pt x="1134651" y="0"/>
                </a:lnTo>
                <a:lnTo>
                  <a:pt x="983036" y="1272"/>
                </a:lnTo>
                <a:cubicBezTo>
                  <a:pt x="764179" y="17729"/>
                  <a:pt x="558518" y="82866"/>
                  <a:pt x="374926" y="191294"/>
                </a:cubicBezTo>
                <a:cubicBezTo>
                  <a:pt x="237233" y="272615"/>
                  <a:pt x="111954" y="378288"/>
                  <a:pt x="2835" y="506038"/>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7" name="Forme libre : Forme 56">
            <a:extLst>
              <a:ext uri="{FF2B5EF4-FFF2-40B4-BE49-F238E27FC236}">
                <a16:creationId xmlns:a16="http://schemas.microsoft.com/office/drawing/2014/main" id="{41793F90-5C81-64A0-4E02-80DFFB234344}"/>
              </a:ext>
            </a:extLst>
          </p:cNvPr>
          <p:cNvSpPr/>
          <p:nvPr userDrawn="1"/>
        </p:nvSpPr>
        <p:spPr>
          <a:xfrm rot="14886940" flipH="1">
            <a:off x="11165116" y="1837386"/>
            <a:ext cx="1383355" cy="625318"/>
          </a:xfrm>
          <a:custGeom>
            <a:avLst/>
            <a:gdLst>
              <a:gd name="csX0" fmla="*/ 0 w 1383355"/>
              <a:gd name="csY0" fmla="*/ 541207 h 625318"/>
              <a:gd name="csX1" fmla="*/ 133567 w 1383355"/>
              <a:gd name="csY1" fmla="*/ 540140 h 625318"/>
              <a:gd name="csX2" fmla="*/ 576680 w 1383355"/>
              <a:gd name="csY2" fmla="*/ 553513 h 625318"/>
              <a:gd name="csX3" fmla="*/ 721605 w 1383355"/>
              <a:gd name="csY3" fmla="*/ 586465 h 625318"/>
              <a:gd name="csX4" fmla="*/ 812619 w 1383355"/>
              <a:gd name="csY4" fmla="*/ 625318 h 625318"/>
              <a:gd name="csX5" fmla="*/ 1383355 w 1383355"/>
              <a:gd name="csY5" fmla="*/ 396064 h 625318"/>
              <a:gd name="csX6" fmla="*/ 1346158 w 1383355"/>
              <a:gd name="csY6" fmla="*/ 351251 h 625318"/>
              <a:gd name="csX7" fmla="*/ 653570 w 1383355"/>
              <a:gd name="csY7" fmla="*/ 20297 h 625318"/>
              <a:gd name="csX8" fmla="*/ 126580 w 1383355"/>
              <a:gd name="csY8" fmla="*/ 1362 h 625318"/>
              <a:gd name="csX9" fmla="*/ 0 w 1383355"/>
              <a:gd name="csY9" fmla="*/ 2050 h 625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83355" h="625318">
                <a:moveTo>
                  <a:pt x="0" y="541207"/>
                </a:moveTo>
                <a:lnTo>
                  <a:pt x="133567" y="540140"/>
                </a:lnTo>
                <a:cubicBezTo>
                  <a:pt x="298398" y="537662"/>
                  <a:pt x="453772" y="535696"/>
                  <a:pt x="576680" y="553513"/>
                </a:cubicBezTo>
                <a:cubicBezTo>
                  <a:pt x="628068" y="560922"/>
                  <a:pt x="676653" y="572059"/>
                  <a:pt x="721605" y="586465"/>
                </a:cubicBezTo>
                <a:lnTo>
                  <a:pt x="812619" y="625318"/>
                </a:lnTo>
                <a:lnTo>
                  <a:pt x="1383355" y="396064"/>
                </a:lnTo>
                <a:lnTo>
                  <a:pt x="1346158" y="351251"/>
                </a:lnTo>
                <a:cubicBezTo>
                  <a:pt x="1181996" y="178553"/>
                  <a:pt x="940195" y="61666"/>
                  <a:pt x="653570" y="20297"/>
                </a:cubicBezTo>
                <a:cubicBezTo>
                  <a:pt x="488750" y="-3700"/>
                  <a:pt x="304608" y="-712"/>
                  <a:pt x="126580" y="1362"/>
                </a:cubicBezTo>
                <a:lnTo>
                  <a:pt x="0" y="205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4" name="Forme libre : Forme 33">
            <a:extLst>
              <a:ext uri="{FF2B5EF4-FFF2-40B4-BE49-F238E27FC236}">
                <a16:creationId xmlns:a16="http://schemas.microsoft.com/office/drawing/2014/main" id="{289A5411-DCDE-4FED-BD16-72C700DC212A}"/>
              </a:ext>
            </a:extLst>
          </p:cNvPr>
          <p:cNvSpPr/>
          <p:nvPr userDrawn="1"/>
        </p:nvSpPr>
        <p:spPr>
          <a:xfrm rot="14886940" flipH="1">
            <a:off x="9671697" y="-23585"/>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5" name="Forme libre : Forme 54">
            <a:extLst>
              <a:ext uri="{FF2B5EF4-FFF2-40B4-BE49-F238E27FC236}">
                <a16:creationId xmlns:a16="http://schemas.microsoft.com/office/drawing/2014/main" id="{7AE98579-F9E8-67FC-2450-145C17F669EE}"/>
              </a:ext>
            </a:extLst>
          </p:cNvPr>
          <p:cNvSpPr/>
          <p:nvPr userDrawn="1"/>
        </p:nvSpPr>
        <p:spPr>
          <a:xfrm rot="1069580">
            <a:off x="-179229" y="3882263"/>
            <a:ext cx="1385734" cy="1058815"/>
          </a:xfrm>
          <a:custGeom>
            <a:avLst/>
            <a:gdLst>
              <a:gd name="csX0" fmla="*/ 0 w 1385734"/>
              <a:gd name="csY0" fmla="*/ 52608 h 1058815"/>
              <a:gd name="csX1" fmla="*/ 116631 w 1385734"/>
              <a:gd name="csY1" fmla="*/ 20798 h 1058815"/>
              <a:gd name="csX2" fmla="*/ 374595 w 1385734"/>
              <a:gd name="csY2" fmla="*/ 1265 h 1058815"/>
              <a:gd name="csX3" fmla="*/ 1339943 w 1385734"/>
              <a:gd name="csY3" fmla="*/ 545751 h 1058815"/>
              <a:gd name="csX4" fmla="*/ 1385734 w 1385734"/>
              <a:gd name="csY4" fmla="*/ 594191 h 1058815"/>
              <a:gd name="csX5" fmla="*/ 1035757 w 1385734"/>
              <a:gd name="csY5" fmla="*/ 1058815 h 1058815"/>
              <a:gd name="csX6" fmla="*/ 1027938 w 1385734"/>
              <a:gd name="csY6" fmla="*/ 1050658 h 1058815"/>
              <a:gd name="csX7" fmla="*/ 345597 w 1385734"/>
              <a:gd name="csY7" fmla="*/ 574034 h 1058815"/>
              <a:gd name="csX8" fmla="*/ 188624 w 1385734"/>
              <a:gd name="csY8" fmla="*/ 594322 h 1058815"/>
              <a:gd name="csX9" fmla="*/ 175874 w 1385734"/>
              <a:gd name="csY9" fmla="*/ 599526 h 1058815"/>
              <a:gd name="csX10" fmla="*/ 0 w 1385734"/>
              <a:gd name="csY10" fmla="*/ 52608 h 1058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5734" h="1058815">
                <a:moveTo>
                  <a:pt x="0" y="52608"/>
                </a:moveTo>
                <a:lnTo>
                  <a:pt x="116631" y="20798"/>
                </a:lnTo>
                <a:cubicBezTo>
                  <a:pt x="200430" y="3574"/>
                  <a:pt x="286597" y="-3015"/>
                  <a:pt x="374595" y="1265"/>
                </a:cubicBezTo>
                <a:cubicBezTo>
                  <a:pt x="793059" y="22334"/>
                  <a:pt x="1086709" y="282273"/>
                  <a:pt x="1339943" y="545751"/>
                </a:cubicBezTo>
                <a:lnTo>
                  <a:pt x="1385734" y="594191"/>
                </a:lnTo>
                <a:lnTo>
                  <a:pt x="1035757" y="1058815"/>
                </a:lnTo>
                <a:lnTo>
                  <a:pt x="1027938" y="1050658"/>
                </a:lnTo>
                <a:cubicBezTo>
                  <a:pt x="794362" y="801746"/>
                  <a:pt x="592822" y="586559"/>
                  <a:pt x="345597" y="574034"/>
                </a:cubicBezTo>
                <a:cubicBezTo>
                  <a:pt x="290367" y="571258"/>
                  <a:pt x="238056" y="578678"/>
                  <a:pt x="188624" y="594322"/>
                </a:cubicBezTo>
                <a:lnTo>
                  <a:pt x="175874" y="599526"/>
                </a:lnTo>
                <a:lnTo>
                  <a:pt x="0" y="52608"/>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4" name="Forme libre : Forme 53">
            <a:extLst>
              <a:ext uri="{FF2B5EF4-FFF2-40B4-BE49-F238E27FC236}">
                <a16:creationId xmlns:a16="http://schemas.microsoft.com/office/drawing/2014/main" id="{27F1CE72-BD24-C7C0-9B37-144074D2FD7B}"/>
              </a:ext>
            </a:extLst>
          </p:cNvPr>
          <p:cNvSpPr/>
          <p:nvPr userDrawn="1"/>
        </p:nvSpPr>
        <p:spPr>
          <a:xfrm rot="1069580">
            <a:off x="1639138" y="5723425"/>
            <a:ext cx="1544370" cy="1092573"/>
          </a:xfrm>
          <a:custGeom>
            <a:avLst/>
            <a:gdLst>
              <a:gd name="csX0" fmla="*/ 0 w 1544370"/>
              <a:gd name="csY0" fmla="*/ 0 h 1092573"/>
              <a:gd name="csX1" fmla="*/ 114996 w 1544370"/>
              <a:gd name="csY1" fmla="*/ 2654 h 1092573"/>
              <a:gd name="csX2" fmla="*/ 721900 w 1544370"/>
              <a:gd name="csY2" fmla="*/ 90921 h 1092573"/>
              <a:gd name="csX3" fmla="*/ 1490181 w 1544370"/>
              <a:gd name="csY3" fmla="*/ 798903 h 1092573"/>
              <a:gd name="csX4" fmla="*/ 1544370 w 1544370"/>
              <a:gd name="csY4" fmla="*/ 915932 h 1092573"/>
              <a:gd name="csX5" fmla="*/ 995067 w 1544370"/>
              <a:gd name="csY5" fmla="*/ 1092573 h 1092573"/>
              <a:gd name="csX6" fmla="*/ 924108 w 1544370"/>
              <a:gd name="csY6" fmla="*/ 966667 h 1092573"/>
              <a:gd name="csX7" fmla="*/ 508792 w 1544370"/>
              <a:gd name="csY7" fmla="*/ 623764 h 1092573"/>
              <a:gd name="csX8" fmla="*/ 113070 w 1544370"/>
              <a:gd name="csY8" fmla="*/ 576194 h 1092573"/>
              <a:gd name="csX9" fmla="*/ 0 w 1544370"/>
              <a:gd name="csY9" fmla="*/ 575109 h 1092573"/>
              <a:gd name="csX10" fmla="*/ 0 w 1544370"/>
              <a:gd name="csY10" fmla="*/ 0 h 1092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44370" h="1092573">
                <a:moveTo>
                  <a:pt x="0" y="0"/>
                </a:moveTo>
                <a:lnTo>
                  <a:pt x="114996" y="2654"/>
                </a:lnTo>
                <a:cubicBezTo>
                  <a:pt x="296952" y="2993"/>
                  <a:pt x="503137" y="3926"/>
                  <a:pt x="721900" y="90921"/>
                </a:cubicBezTo>
                <a:cubicBezTo>
                  <a:pt x="1053467" y="223120"/>
                  <a:pt x="1311668" y="461478"/>
                  <a:pt x="1490181" y="798903"/>
                </a:cubicBezTo>
                <a:lnTo>
                  <a:pt x="1544370" y="915932"/>
                </a:lnTo>
                <a:lnTo>
                  <a:pt x="995067" y="1092573"/>
                </a:lnTo>
                <a:lnTo>
                  <a:pt x="924108" y="966667"/>
                </a:lnTo>
                <a:cubicBezTo>
                  <a:pt x="825374" y="819100"/>
                  <a:pt x="691000" y="696377"/>
                  <a:pt x="508792" y="623764"/>
                </a:cubicBezTo>
                <a:cubicBezTo>
                  <a:pt x="391861" y="576773"/>
                  <a:pt x="262732" y="576472"/>
                  <a:pt x="113070" y="576194"/>
                </a:cubicBezTo>
                <a:lnTo>
                  <a:pt x="0" y="575109"/>
                </a:lnTo>
                <a:lnTo>
                  <a:pt x="0"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2" name="Forme libre : Forme 51">
            <a:extLst>
              <a:ext uri="{FF2B5EF4-FFF2-40B4-BE49-F238E27FC236}">
                <a16:creationId xmlns:a16="http://schemas.microsoft.com/office/drawing/2014/main" id="{2014A546-A427-C27F-2FA8-C80303FFC2C8}"/>
              </a:ext>
            </a:extLst>
          </p:cNvPr>
          <p:cNvSpPr/>
          <p:nvPr userDrawn="1"/>
        </p:nvSpPr>
        <p:spPr>
          <a:xfrm rot="1069580">
            <a:off x="613656" y="4743571"/>
            <a:ext cx="1260308" cy="1151929"/>
          </a:xfrm>
          <a:custGeom>
            <a:avLst/>
            <a:gdLst>
              <a:gd name="csX0" fmla="*/ 349977 w 1260308"/>
              <a:gd name="csY0" fmla="*/ 0 h 1151929"/>
              <a:gd name="csX1" fmla="*/ 410487 w 1260308"/>
              <a:gd name="csY1" fmla="*/ 64011 h 1151929"/>
              <a:gd name="csX2" fmla="*/ 1028982 w 1260308"/>
              <a:gd name="csY2" fmla="*/ 549099 h 1151929"/>
              <a:gd name="csX3" fmla="*/ 1192130 w 1260308"/>
              <a:gd name="csY3" fmla="*/ 575246 h 1151929"/>
              <a:gd name="csX4" fmla="*/ 1260308 w 1260308"/>
              <a:gd name="csY4" fmla="*/ 576820 h 1151929"/>
              <a:gd name="csX5" fmla="*/ 1260308 w 1260308"/>
              <a:gd name="csY5" fmla="*/ 1151929 h 1151929"/>
              <a:gd name="csX6" fmla="*/ 1256475 w 1260308"/>
              <a:gd name="csY6" fmla="*/ 1151892 h 1151929"/>
              <a:gd name="csX7" fmla="*/ 870629 w 1260308"/>
              <a:gd name="csY7" fmla="*/ 1100438 h 1151929"/>
              <a:gd name="csX8" fmla="*/ 175872 w 1260308"/>
              <a:gd name="csY8" fmla="*/ 648101 h 1151929"/>
              <a:gd name="csX9" fmla="*/ 0 w 1260308"/>
              <a:gd name="csY9" fmla="*/ 464624 h 1151929"/>
              <a:gd name="csX10" fmla="*/ 349977 w 1260308"/>
              <a:gd name="csY10" fmla="*/ 0 h 1151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0308" h="1151929">
                <a:moveTo>
                  <a:pt x="349977" y="0"/>
                </a:moveTo>
                <a:lnTo>
                  <a:pt x="410487" y="64011"/>
                </a:lnTo>
                <a:cubicBezTo>
                  <a:pt x="613309" y="280711"/>
                  <a:pt x="804925" y="484806"/>
                  <a:pt x="1028982" y="549099"/>
                </a:cubicBezTo>
                <a:cubicBezTo>
                  <a:pt x="1080894" y="563920"/>
                  <a:pt x="1134843" y="571410"/>
                  <a:pt x="1192130" y="575246"/>
                </a:cubicBezTo>
                <a:lnTo>
                  <a:pt x="1260308" y="576820"/>
                </a:lnTo>
                <a:lnTo>
                  <a:pt x="1260308" y="1151929"/>
                </a:lnTo>
                <a:lnTo>
                  <a:pt x="1256475" y="1151892"/>
                </a:lnTo>
                <a:cubicBezTo>
                  <a:pt x="1136152" y="1149141"/>
                  <a:pt x="1006060" y="1139126"/>
                  <a:pt x="870629" y="1100438"/>
                </a:cubicBezTo>
                <a:cubicBezTo>
                  <a:pt x="588704" y="1019741"/>
                  <a:pt x="367932" y="839382"/>
                  <a:pt x="175872" y="648101"/>
                </a:cubicBezTo>
                <a:lnTo>
                  <a:pt x="0" y="464624"/>
                </a:lnTo>
                <a:lnTo>
                  <a:pt x="349977"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71053868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4">
    <p:bg>
      <p:bgRef idx="1001">
        <a:schemeClr val="bg2"/>
      </p:bgRef>
    </p:bg>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869B67D-9511-6737-FB30-CD3F00F69FEA}"/>
              </a:ext>
            </a:extLst>
          </p:cNvPr>
          <p:cNvSpPr>
            <a:spLocks noGrp="1"/>
          </p:cNvSpPr>
          <p:nvPr>
            <p:ph type="title"/>
          </p:nvPr>
        </p:nvSpPr>
        <p:spPr>
          <a:xfrm>
            <a:off x="634030" y="634998"/>
            <a:ext cx="7458415" cy="3471173"/>
          </a:xfrm>
        </p:spPr>
        <p:txBody>
          <a:bodyPr rtlCol="0" anchor="b">
            <a:noAutofit/>
          </a:bodyPr>
          <a:lstStyle>
            <a:lvl1pPr>
              <a:defRPr sz="6000"/>
            </a:lvl1pPr>
          </a:lstStyle>
          <a:p>
            <a:pPr rtl="0"/>
            <a:r>
              <a:rPr lang="fr"/>
              <a:t>Modifiez le style du titre</a:t>
            </a:r>
          </a:p>
        </p:txBody>
      </p:sp>
      <p:sp>
        <p:nvSpPr>
          <p:cNvPr id="7" name="Sous-titre 2">
            <a:extLst>
              <a:ext uri="{FF2B5EF4-FFF2-40B4-BE49-F238E27FC236}">
                <a16:creationId xmlns:a16="http://schemas.microsoft.com/office/drawing/2014/main" id="{E4137CBB-C138-4BB9-8907-6F23820ACF37}"/>
              </a:ext>
            </a:extLst>
          </p:cNvPr>
          <p:cNvSpPr>
            <a:spLocks noGrp="1"/>
          </p:cNvSpPr>
          <p:nvPr>
            <p:ph type="subTitle" idx="1"/>
          </p:nvPr>
        </p:nvSpPr>
        <p:spPr>
          <a:xfrm>
            <a:off x="634030" y="4460639"/>
            <a:ext cx="6904640" cy="1153489"/>
          </a:xfrm>
        </p:spPr>
        <p:txBody>
          <a:bodyPr vert="horz" lIns="91440" tIns="45720" rIns="91440" bIns="45720" rtlCol="0">
            <a:noAutofit/>
          </a:bodyPr>
          <a:lstStyle>
            <a:lvl1pPr marL="0" indent="0">
              <a:buNone/>
              <a:defRPr kumimoji="0" lang="en-US" sz="2000" b="0" i="0" u="none" strike="noStrike" kern="0" cap="none" spc="100" normalizeH="0" baseline="0" dirty="0">
                <a:ln>
                  <a:noFill/>
                </a:ln>
                <a:solidFill>
                  <a:schemeClr val="tx1"/>
                </a:solidFill>
                <a:effectLst/>
                <a:uLnTx/>
                <a:uFillTx/>
                <a:latin typeface="+mn-lt"/>
                <a:ea typeface="Geist Regular" pitchFamily="34" charset="-122"/>
                <a:cs typeface="Geist Regular" pitchFamily="34" charset="-120"/>
              </a:defRPr>
            </a:lvl1pPr>
          </a:lstStyle>
          <a:p>
            <a:pPr lvl="0" rtl="0"/>
            <a:r>
              <a:rPr lang="fr"/>
              <a:t>Modifiez le style des sous-titres du masque</a:t>
            </a:r>
          </a:p>
        </p:txBody>
      </p:sp>
      <p:sp>
        <p:nvSpPr>
          <p:cNvPr id="26" name="Forme libre : Forme 25">
            <a:extLst>
              <a:ext uri="{FF2B5EF4-FFF2-40B4-BE49-F238E27FC236}">
                <a16:creationId xmlns:a16="http://schemas.microsoft.com/office/drawing/2014/main" id="{DDF29BE4-3EA6-CEF6-1979-4203A08E63C5}"/>
              </a:ext>
            </a:extLst>
          </p:cNvPr>
          <p:cNvSpPr/>
          <p:nvPr userDrawn="1"/>
        </p:nvSpPr>
        <p:spPr>
          <a:xfrm rot="20726818">
            <a:off x="11194395" y="1038562"/>
            <a:ext cx="992059" cy="1983559"/>
          </a:xfrm>
          <a:custGeom>
            <a:avLst/>
            <a:gdLst>
              <a:gd name="csX0" fmla="*/ 463557 w 992059"/>
              <a:gd name="csY0" fmla="*/ 0 h 1983559"/>
              <a:gd name="csX1" fmla="*/ 474263 w 992059"/>
              <a:gd name="csY1" fmla="*/ 14194 h 1983559"/>
              <a:gd name="csX2" fmla="*/ 564672 w 992059"/>
              <a:gd name="csY2" fmla="*/ 151823 h 1983559"/>
              <a:gd name="csX3" fmla="*/ 987470 w 992059"/>
              <a:gd name="csY3" fmla="*/ 1065942 h 1983559"/>
              <a:gd name="csX4" fmla="*/ 992059 w 992059"/>
              <a:gd name="csY4" fmla="*/ 1077191 h 1983559"/>
              <a:gd name="csX5" fmla="*/ 756761 w 992059"/>
              <a:gd name="csY5" fmla="*/ 1983559 h 1983559"/>
              <a:gd name="csX6" fmla="*/ 720309 w 992059"/>
              <a:gd name="csY6" fmla="*/ 1922343 h 1983559"/>
              <a:gd name="csX7" fmla="*/ 431220 w 992059"/>
              <a:gd name="csY7" fmla="*/ 1278619 h 1983559"/>
              <a:gd name="csX8" fmla="*/ 81802 w 992059"/>
              <a:gd name="csY8" fmla="*/ 502931 h 1983559"/>
              <a:gd name="csX9" fmla="*/ 0 w 992059"/>
              <a:gd name="csY9" fmla="*/ 378073 h 1983559"/>
              <a:gd name="csX10" fmla="*/ 463557 w 992059"/>
              <a:gd name="csY10" fmla="*/ 0 h 19835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92059" h="1983559">
                <a:moveTo>
                  <a:pt x="463557" y="0"/>
                </a:moveTo>
                <a:lnTo>
                  <a:pt x="474263" y="14194"/>
                </a:lnTo>
                <a:cubicBezTo>
                  <a:pt x="505007" y="57919"/>
                  <a:pt x="535134" y="103787"/>
                  <a:pt x="564672" y="151823"/>
                </a:cubicBezTo>
                <a:cubicBezTo>
                  <a:pt x="752258" y="456719"/>
                  <a:pt x="883101" y="794302"/>
                  <a:pt x="987470" y="1065942"/>
                </a:cubicBezTo>
                <a:lnTo>
                  <a:pt x="992059" y="1077191"/>
                </a:lnTo>
                <a:lnTo>
                  <a:pt x="756761" y="1983559"/>
                </a:lnTo>
                <a:lnTo>
                  <a:pt x="720309" y="1922343"/>
                </a:lnTo>
                <a:cubicBezTo>
                  <a:pt x="604025" y="1712247"/>
                  <a:pt x="512499" y="1488736"/>
                  <a:pt x="431220" y="1278619"/>
                </a:cubicBezTo>
                <a:cubicBezTo>
                  <a:pt x="337873" y="1036759"/>
                  <a:pt x="227288" y="750358"/>
                  <a:pt x="81802" y="502931"/>
                </a:cubicBezTo>
                <a:lnTo>
                  <a:pt x="0" y="378073"/>
                </a:lnTo>
                <a:lnTo>
                  <a:pt x="463557"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5" name="Forme libre : Forme 24">
            <a:extLst>
              <a:ext uri="{FF2B5EF4-FFF2-40B4-BE49-F238E27FC236}">
                <a16:creationId xmlns:a16="http://schemas.microsoft.com/office/drawing/2014/main" id="{66EC28E6-3950-4ABD-CE7A-816DABA132F4}"/>
              </a:ext>
            </a:extLst>
          </p:cNvPr>
          <p:cNvSpPr/>
          <p:nvPr userDrawn="1"/>
        </p:nvSpPr>
        <p:spPr>
          <a:xfrm rot="20726818">
            <a:off x="9463424" y="2837853"/>
            <a:ext cx="979174" cy="1768709"/>
          </a:xfrm>
          <a:custGeom>
            <a:avLst/>
            <a:gdLst>
              <a:gd name="csX0" fmla="*/ 591148 w 979174"/>
              <a:gd name="csY0" fmla="*/ 0 h 1768709"/>
              <a:gd name="csX1" fmla="*/ 591115 w 979174"/>
              <a:gd name="csY1" fmla="*/ 12632 h 1768709"/>
              <a:gd name="csX2" fmla="*/ 793805 w 979174"/>
              <a:gd name="csY2" fmla="*/ 1031619 h 1768709"/>
              <a:gd name="csX3" fmla="*/ 832761 w 979174"/>
              <a:gd name="csY3" fmla="*/ 1151073 h 1768709"/>
              <a:gd name="csX4" fmla="*/ 974124 w 979174"/>
              <a:gd name="csY4" fmla="*/ 1642479 h 1768709"/>
              <a:gd name="csX5" fmla="*/ 979174 w 979174"/>
              <a:gd name="csY5" fmla="*/ 1672965 h 1768709"/>
              <a:gd name="csX6" fmla="*/ 390203 w 979174"/>
              <a:gd name="csY6" fmla="*/ 1768709 h 1768709"/>
              <a:gd name="csX7" fmla="*/ 386963 w 979174"/>
              <a:gd name="csY7" fmla="*/ 1749813 h 1768709"/>
              <a:gd name="csX8" fmla="*/ 265897 w 979174"/>
              <a:gd name="csY8" fmla="*/ 1335114 h 1768709"/>
              <a:gd name="csX9" fmla="*/ 222902 w 979174"/>
              <a:gd name="csY9" fmla="*/ 1203003 h 1768709"/>
              <a:gd name="csX10" fmla="*/ 9089 w 979174"/>
              <a:gd name="csY10" fmla="*/ 237222 h 1768709"/>
              <a:gd name="csX11" fmla="*/ 0 w 979174"/>
              <a:gd name="csY11" fmla="*/ 96098 h 1768709"/>
              <a:gd name="csX12" fmla="*/ 591148 w 979174"/>
              <a:gd name="csY12" fmla="*/ 0 h 1768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79174" h="1768709">
                <a:moveTo>
                  <a:pt x="591148" y="0"/>
                </a:moveTo>
                <a:lnTo>
                  <a:pt x="591115" y="12632"/>
                </a:lnTo>
                <a:cubicBezTo>
                  <a:pt x="606784" y="371297"/>
                  <a:pt x="700266" y="729022"/>
                  <a:pt x="793805" y="1031619"/>
                </a:cubicBezTo>
                <a:cubicBezTo>
                  <a:pt x="804267" y="1065051"/>
                  <a:pt x="818005" y="1106482"/>
                  <a:pt x="832761" y="1151073"/>
                </a:cubicBezTo>
                <a:cubicBezTo>
                  <a:pt x="878039" y="1286851"/>
                  <a:pt x="935999" y="1460891"/>
                  <a:pt x="974124" y="1642479"/>
                </a:cubicBezTo>
                <a:lnTo>
                  <a:pt x="979174" y="1672965"/>
                </a:lnTo>
                <a:lnTo>
                  <a:pt x="390203" y="1768709"/>
                </a:lnTo>
                <a:lnTo>
                  <a:pt x="386963" y="1749813"/>
                </a:lnTo>
                <a:cubicBezTo>
                  <a:pt x="355918" y="1606566"/>
                  <a:pt x="307090" y="1459444"/>
                  <a:pt x="265897" y="1335114"/>
                </a:cubicBezTo>
                <a:cubicBezTo>
                  <a:pt x="249753" y="1287891"/>
                  <a:pt x="235010" y="1243290"/>
                  <a:pt x="222902" y="1203003"/>
                </a:cubicBezTo>
                <a:cubicBezTo>
                  <a:pt x="107812" y="829558"/>
                  <a:pt x="39777" y="522942"/>
                  <a:pt x="9089" y="237222"/>
                </a:cubicBezTo>
                <a:lnTo>
                  <a:pt x="0" y="96098"/>
                </a:lnTo>
                <a:lnTo>
                  <a:pt x="591148"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4" name="Forme libre : Forme 23">
            <a:extLst>
              <a:ext uri="{FF2B5EF4-FFF2-40B4-BE49-F238E27FC236}">
                <a16:creationId xmlns:a16="http://schemas.microsoft.com/office/drawing/2014/main" id="{E8C111D6-39DC-2C52-DDCF-64536243C414}"/>
              </a:ext>
            </a:extLst>
          </p:cNvPr>
          <p:cNvSpPr/>
          <p:nvPr userDrawn="1"/>
        </p:nvSpPr>
        <p:spPr>
          <a:xfrm rot="20726818">
            <a:off x="8263775" y="5556271"/>
            <a:ext cx="1072985" cy="1459958"/>
          </a:xfrm>
          <a:custGeom>
            <a:avLst/>
            <a:gdLst>
              <a:gd name="csX0" fmla="*/ 596191 w 1072985"/>
              <a:gd name="csY0" fmla="*/ 0 h 1459958"/>
              <a:gd name="csX1" fmla="*/ 596974 w 1072985"/>
              <a:gd name="csY1" fmla="*/ 19202 h 1459958"/>
              <a:gd name="csX2" fmla="*/ 697179 w 1072985"/>
              <a:gd name="csY2" fmla="*/ 510926 h 1459958"/>
              <a:gd name="csX3" fmla="*/ 1043445 w 1072985"/>
              <a:gd name="csY3" fmla="*/ 1358352 h 1459958"/>
              <a:gd name="csX4" fmla="*/ 1065276 w 1072985"/>
              <a:gd name="csY4" fmla="*/ 1414826 h 1459958"/>
              <a:gd name="csX5" fmla="*/ 1072985 w 1072985"/>
              <a:gd name="csY5" fmla="*/ 1459958 h 1459958"/>
              <a:gd name="csX6" fmla="*/ 344358 w 1072985"/>
              <a:gd name="csY6" fmla="*/ 1270802 h 1459958"/>
              <a:gd name="csX7" fmla="*/ 327772 w 1072985"/>
              <a:gd name="csY7" fmla="*/ 1232901 h 1459958"/>
              <a:gd name="csX8" fmla="*/ 124716 w 1072985"/>
              <a:gd name="csY8" fmla="*/ 678776 h 1459958"/>
              <a:gd name="csX9" fmla="*/ 2249 w 1072985"/>
              <a:gd name="csY9" fmla="*/ 67074 h 1459958"/>
              <a:gd name="csX10" fmla="*/ 0 w 1072985"/>
              <a:gd name="csY10" fmla="*/ 0 h 1459958"/>
              <a:gd name="csX11" fmla="*/ 596191 w 1072985"/>
              <a:gd name="csY11" fmla="*/ 0 h 1459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72985" h="1459958">
                <a:moveTo>
                  <a:pt x="596191" y="0"/>
                </a:moveTo>
                <a:lnTo>
                  <a:pt x="596974" y="19202"/>
                </a:lnTo>
                <a:cubicBezTo>
                  <a:pt x="608089" y="160267"/>
                  <a:pt x="641687" y="326480"/>
                  <a:pt x="697179" y="510926"/>
                </a:cubicBezTo>
                <a:cubicBezTo>
                  <a:pt x="803097" y="864031"/>
                  <a:pt x="959215" y="1193625"/>
                  <a:pt x="1043445" y="1358352"/>
                </a:cubicBezTo>
                <a:cubicBezTo>
                  <a:pt x="1052771" y="1376766"/>
                  <a:pt x="1060019" y="1395681"/>
                  <a:pt x="1065276" y="1414826"/>
                </a:cubicBezTo>
                <a:lnTo>
                  <a:pt x="1072985" y="1459958"/>
                </a:lnTo>
                <a:lnTo>
                  <a:pt x="344358" y="1270802"/>
                </a:lnTo>
                <a:lnTo>
                  <a:pt x="327772" y="1232901"/>
                </a:lnTo>
                <a:cubicBezTo>
                  <a:pt x="257843" y="1068718"/>
                  <a:pt x="184583" y="877705"/>
                  <a:pt x="124716" y="678776"/>
                </a:cubicBezTo>
                <a:cubicBezTo>
                  <a:pt x="57620" y="455620"/>
                  <a:pt x="16357" y="250053"/>
                  <a:pt x="2249" y="67074"/>
                </a:cubicBezTo>
                <a:lnTo>
                  <a:pt x="0" y="0"/>
                </a:lnTo>
                <a:lnTo>
                  <a:pt x="596191"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2" name="Forme libre : Forme 21">
            <a:extLst>
              <a:ext uri="{FF2B5EF4-FFF2-40B4-BE49-F238E27FC236}">
                <a16:creationId xmlns:a16="http://schemas.microsoft.com/office/drawing/2014/main" id="{5763DF39-18A8-D468-0749-30CF3B0AA45B}"/>
              </a:ext>
            </a:extLst>
          </p:cNvPr>
          <p:cNvSpPr/>
          <p:nvPr userDrawn="1"/>
        </p:nvSpPr>
        <p:spPr>
          <a:xfrm rot="20726818">
            <a:off x="8969400" y="715716"/>
            <a:ext cx="2573395" cy="2078966"/>
          </a:xfrm>
          <a:custGeom>
            <a:avLst/>
            <a:gdLst>
              <a:gd name="csX0" fmla="*/ 1722891 w 2573395"/>
              <a:gd name="csY0" fmla="*/ 39225 h 2078966"/>
              <a:gd name="csX1" fmla="*/ 1837361 w 2573395"/>
              <a:gd name="csY1" fmla="*/ 75678 h 2078966"/>
              <a:gd name="csX2" fmla="*/ 2489981 w 2573395"/>
              <a:gd name="csY2" fmla="*/ 563842 h 2078966"/>
              <a:gd name="csX3" fmla="*/ 2573395 w 2573395"/>
              <a:gd name="csY3" fmla="*/ 674430 h 2078966"/>
              <a:gd name="csX4" fmla="*/ 2109838 w 2573395"/>
              <a:gd name="csY4" fmla="*/ 1052503 h 2078966"/>
              <a:gd name="csX5" fmla="*/ 2075704 w 2573395"/>
              <a:gd name="csY5" fmla="*/ 1000403 h 2078966"/>
              <a:gd name="csX6" fmla="*/ 1632807 w 2573395"/>
              <a:gd name="csY6" fmla="*/ 635519 h 2078966"/>
              <a:gd name="csX7" fmla="*/ 1203872 w 2573395"/>
              <a:gd name="csY7" fmla="*/ 652274 h 2078966"/>
              <a:gd name="csX8" fmla="*/ 673230 w 2573395"/>
              <a:gd name="csY8" fmla="*/ 1360591 h 2078966"/>
              <a:gd name="csX9" fmla="*/ 601160 w 2573395"/>
              <a:gd name="csY9" fmla="*/ 1780621 h 2078966"/>
              <a:gd name="csX10" fmla="*/ 600635 w 2573395"/>
              <a:gd name="csY10" fmla="*/ 1982868 h 2078966"/>
              <a:gd name="csX11" fmla="*/ 9487 w 2573395"/>
              <a:gd name="csY11" fmla="*/ 2078966 h 2078966"/>
              <a:gd name="csX12" fmla="*/ 492 w 2573395"/>
              <a:gd name="csY12" fmla="*/ 1939301 h 2078966"/>
              <a:gd name="csX13" fmla="*/ 102614 w 2573395"/>
              <a:gd name="csY13" fmla="*/ 1179853 h 2078966"/>
              <a:gd name="csX14" fmla="*/ 938214 w 2573395"/>
              <a:gd name="csY14" fmla="*/ 115582 h 2078966"/>
              <a:gd name="csX15" fmla="*/ 1722891 w 2573395"/>
              <a:gd name="csY15" fmla="*/ 39225 h 20789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573395" h="2078966">
                <a:moveTo>
                  <a:pt x="1722891" y="39225"/>
                </a:moveTo>
                <a:cubicBezTo>
                  <a:pt x="1761102" y="49394"/>
                  <a:pt x="1799281" y="61544"/>
                  <a:pt x="1837361" y="75678"/>
                </a:cubicBezTo>
                <a:cubicBezTo>
                  <a:pt x="2082513" y="166286"/>
                  <a:pt x="2297913" y="327017"/>
                  <a:pt x="2489981" y="563842"/>
                </a:cubicBezTo>
                <a:lnTo>
                  <a:pt x="2573395" y="674430"/>
                </a:lnTo>
                <a:lnTo>
                  <a:pt x="2109838" y="1052503"/>
                </a:lnTo>
                <a:lnTo>
                  <a:pt x="2075704" y="1000403"/>
                </a:lnTo>
                <a:cubicBezTo>
                  <a:pt x="1952673" y="833363"/>
                  <a:pt x="1807525" y="699990"/>
                  <a:pt x="1632807" y="635519"/>
                </a:cubicBezTo>
                <a:cubicBezTo>
                  <a:pt x="1481033" y="579369"/>
                  <a:pt x="1340766" y="584969"/>
                  <a:pt x="1203872" y="652274"/>
                </a:cubicBezTo>
                <a:cubicBezTo>
                  <a:pt x="981276" y="760852"/>
                  <a:pt x="773363" y="1038996"/>
                  <a:pt x="673230" y="1360591"/>
                </a:cubicBezTo>
                <a:cubicBezTo>
                  <a:pt x="630951" y="1496705"/>
                  <a:pt x="608586" y="1637871"/>
                  <a:pt x="601160" y="1780621"/>
                </a:cubicBezTo>
                <a:lnTo>
                  <a:pt x="600635" y="1982868"/>
                </a:lnTo>
                <a:lnTo>
                  <a:pt x="9487" y="2078966"/>
                </a:lnTo>
                <a:lnTo>
                  <a:pt x="492" y="1939301"/>
                </a:lnTo>
                <a:cubicBezTo>
                  <a:pt x="-4568" y="1666292"/>
                  <a:pt x="29450" y="1415753"/>
                  <a:pt x="102614" y="1179853"/>
                </a:cubicBezTo>
                <a:cubicBezTo>
                  <a:pt x="253065" y="695966"/>
                  <a:pt x="565656" y="298359"/>
                  <a:pt x="938214" y="115582"/>
                </a:cubicBezTo>
                <a:cubicBezTo>
                  <a:pt x="1186266" y="-6107"/>
                  <a:pt x="1455402" y="-31962"/>
                  <a:pt x="1722891" y="3922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9" name="Forme libre : Forme 18">
            <a:extLst>
              <a:ext uri="{FF2B5EF4-FFF2-40B4-BE49-F238E27FC236}">
                <a16:creationId xmlns:a16="http://schemas.microsoft.com/office/drawing/2014/main" id="{5695A575-99CD-5106-6659-F5304C6A1C29}"/>
              </a:ext>
            </a:extLst>
          </p:cNvPr>
          <p:cNvSpPr/>
          <p:nvPr userDrawn="1"/>
        </p:nvSpPr>
        <p:spPr>
          <a:xfrm rot="20726818">
            <a:off x="7964945" y="4290158"/>
            <a:ext cx="2825573" cy="1494453"/>
          </a:xfrm>
          <a:custGeom>
            <a:avLst/>
            <a:gdLst>
              <a:gd name="csX0" fmla="*/ 2789668 w 2825573"/>
              <a:gd name="csY0" fmla="*/ 407411 h 1494453"/>
              <a:gd name="csX1" fmla="*/ 2814925 w 2825573"/>
              <a:gd name="csY1" fmla="*/ 559891 h 1494453"/>
              <a:gd name="csX2" fmla="*/ 2799860 w 2825573"/>
              <a:gd name="csY2" fmla="*/ 964836 h 1494453"/>
              <a:gd name="csX3" fmla="*/ 2555738 w 2825573"/>
              <a:gd name="csY3" fmla="*/ 1356826 h 1494453"/>
              <a:gd name="csX4" fmla="*/ 1822418 w 2825573"/>
              <a:gd name="csY4" fmla="*/ 1393050 h 1494453"/>
              <a:gd name="csX5" fmla="*/ 1351146 w 2825573"/>
              <a:gd name="csY5" fmla="*/ 983486 h 1494453"/>
              <a:gd name="csX6" fmla="*/ 807015 w 2825573"/>
              <a:gd name="csY6" fmla="*/ 604026 h 1494453"/>
              <a:gd name="csX7" fmla="*/ 635206 w 2825573"/>
              <a:gd name="csY7" fmla="*/ 759302 h 1494453"/>
              <a:gd name="csX8" fmla="*/ 596408 w 2825573"/>
              <a:gd name="csY8" fmla="*/ 999168 h 1494453"/>
              <a:gd name="csX9" fmla="*/ 599738 w 2825573"/>
              <a:gd name="csY9" fmla="*/ 1080941 h 1494453"/>
              <a:gd name="csX10" fmla="*/ 3547 w 2825573"/>
              <a:gd name="csY10" fmla="*/ 1080941 h 1494453"/>
              <a:gd name="csX11" fmla="*/ 0 w 2825573"/>
              <a:gd name="csY11" fmla="*/ 975157 h 1494453"/>
              <a:gd name="csX12" fmla="*/ 82158 w 2825573"/>
              <a:gd name="csY12" fmla="*/ 530991 h 1494453"/>
              <a:gd name="csX13" fmla="*/ 615686 w 2825573"/>
              <a:gd name="csY13" fmla="*/ 37448 h 1494453"/>
              <a:gd name="csX14" fmla="*/ 1320052 w 2825573"/>
              <a:gd name="csY14" fmla="*/ 157585 h 1494453"/>
              <a:gd name="csX15" fmla="*/ 1779841 w 2825573"/>
              <a:gd name="csY15" fmla="*/ 569525 h 1494453"/>
              <a:gd name="csX16" fmla="*/ 2048302 w 2825573"/>
              <a:gd name="csY16" fmla="*/ 827324 h 1494453"/>
              <a:gd name="csX17" fmla="*/ 2167658 w 2825573"/>
              <a:gd name="csY17" fmla="*/ 896912 h 1494453"/>
              <a:gd name="csX18" fmla="*/ 2186045 w 2825573"/>
              <a:gd name="csY18" fmla="*/ 884845 h 1494453"/>
              <a:gd name="csX19" fmla="*/ 2221632 w 2825573"/>
              <a:gd name="csY19" fmla="*/ 625226 h 1494453"/>
              <a:gd name="csX20" fmla="*/ 2200697 w 2825573"/>
              <a:gd name="csY20" fmla="*/ 503155 h 1494453"/>
              <a:gd name="csX21" fmla="*/ 2789668 w 2825573"/>
              <a:gd name="csY21" fmla="*/ 407411 h 1494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5573" h="1494453">
                <a:moveTo>
                  <a:pt x="2789668" y="407411"/>
                </a:moveTo>
                <a:lnTo>
                  <a:pt x="2814925" y="559891"/>
                </a:lnTo>
                <a:cubicBezTo>
                  <a:pt x="2833007" y="713226"/>
                  <a:pt x="2828108" y="846128"/>
                  <a:pt x="2799860" y="964836"/>
                </a:cubicBezTo>
                <a:cubicBezTo>
                  <a:pt x="2760750" y="1128582"/>
                  <a:pt x="2678714" y="1260940"/>
                  <a:pt x="2555738" y="1356826"/>
                </a:cubicBezTo>
                <a:cubicBezTo>
                  <a:pt x="2429379" y="1455175"/>
                  <a:pt x="2166246" y="1590871"/>
                  <a:pt x="1822418" y="1393050"/>
                </a:cubicBezTo>
                <a:cubicBezTo>
                  <a:pt x="1652129" y="1295299"/>
                  <a:pt x="1499044" y="1136734"/>
                  <a:pt x="1351146" y="983486"/>
                </a:cubicBezTo>
                <a:cubicBezTo>
                  <a:pt x="1158881" y="784833"/>
                  <a:pt x="941599" y="559434"/>
                  <a:pt x="807015" y="604026"/>
                </a:cubicBezTo>
                <a:cubicBezTo>
                  <a:pt x="719272" y="633267"/>
                  <a:pt x="668230" y="679719"/>
                  <a:pt x="635206" y="759302"/>
                </a:cubicBezTo>
                <a:cubicBezTo>
                  <a:pt x="609380" y="822196"/>
                  <a:pt x="596530" y="903123"/>
                  <a:pt x="596408" y="999168"/>
                </a:cubicBezTo>
                <a:lnTo>
                  <a:pt x="599738" y="1080941"/>
                </a:lnTo>
                <a:lnTo>
                  <a:pt x="3547" y="1080941"/>
                </a:lnTo>
                <a:lnTo>
                  <a:pt x="0" y="975157"/>
                </a:lnTo>
                <a:cubicBezTo>
                  <a:pt x="2498" y="808233"/>
                  <a:pt x="29881" y="659376"/>
                  <a:pt x="82158" y="530991"/>
                </a:cubicBezTo>
                <a:cubicBezTo>
                  <a:pt x="180144" y="291464"/>
                  <a:pt x="364545" y="120797"/>
                  <a:pt x="615686" y="37448"/>
                </a:cubicBezTo>
                <a:cubicBezTo>
                  <a:pt x="844716" y="-38917"/>
                  <a:pt x="1081821" y="1698"/>
                  <a:pt x="1320052" y="157585"/>
                </a:cubicBezTo>
                <a:cubicBezTo>
                  <a:pt x="1489772" y="268735"/>
                  <a:pt x="1637131" y="421597"/>
                  <a:pt x="1779841" y="569525"/>
                </a:cubicBezTo>
                <a:cubicBezTo>
                  <a:pt x="1875702" y="668657"/>
                  <a:pt x="1966377" y="762471"/>
                  <a:pt x="2048302" y="827324"/>
                </a:cubicBezTo>
                <a:cubicBezTo>
                  <a:pt x="2124117" y="887008"/>
                  <a:pt x="2159782" y="895365"/>
                  <a:pt x="2167658" y="896912"/>
                </a:cubicBezTo>
                <a:cubicBezTo>
                  <a:pt x="2170272" y="895531"/>
                  <a:pt x="2176434" y="892612"/>
                  <a:pt x="2186045" y="884845"/>
                </a:cubicBezTo>
                <a:cubicBezTo>
                  <a:pt x="2223887" y="855778"/>
                  <a:pt x="2236788" y="758613"/>
                  <a:pt x="2221632" y="625226"/>
                </a:cubicBezTo>
                <a:lnTo>
                  <a:pt x="2200697" y="503155"/>
                </a:lnTo>
                <a:lnTo>
                  <a:pt x="2789668" y="40741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96300458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avec image">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612646" y="4038599"/>
            <a:ext cx="10966710" cy="1498601"/>
          </a:xfrm>
        </p:spPr>
        <p:txBody>
          <a:bodyPr vert="horz" lIns="91440" tIns="45720" rIns="91440" bIns="45720" rtlCol="0" anchor="b">
            <a:noAutofit/>
          </a:bodyPr>
          <a:lstStyle>
            <a:lvl1pPr algn="ctr">
              <a:defRPr lang="en-US" sz="4800" dirty="0"/>
            </a:lvl1pPr>
          </a:lstStyle>
          <a:p>
            <a:pPr lvl="0" rtl="0"/>
            <a:r>
              <a:rPr lang="fr"/>
              <a:t>Modifiez le style du titre</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612646" y="5753100"/>
            <a:ext cx="10972903" cy="562299"/>
          </a:xfrm>
        </p:spPr>
        <p:txBody>
          <a:bodyPr vert="horz" lIns="91440" tIns="45720" rIns="91440" bIns="45720" rtlCol="0">
            <a:normAutofit/>
          </a:bodyPr>
          <a:lstStyle>
            <a:lvl1pPr marL="0" indent="0" algn="ctr">
              <a:buNone/>
              <a:defRPr lang="en-US" sz="2000" dirty="0"/>
            </a:lvl1pPr>
          </a:lstStyle>
          <a:p>
            <a:pPr lvl="0" rtl="0"/>
            <a:r>
              <a:rPr lang="fr"/>
              <a:t>Modifiez le style des sous-titres du masque</a:t>
            </a:r>
          </a:p>
        </p:txBody>
      </p:sp>
      <p:sp>
        <p:nvSpPr>
          <p:cNvPr id="48" name="Espace réservé d’image 47">
            <a:extLst>
              <a:ext uri="{FF2B5EF4-FFF2-40B4-BE49-F238E27FC236}">
                <a16:creationId xmlns:a16="http://schemas.microsoft.com/office/drawing/2014/main" id="{44CE5747-9E20-A121-A98A-A68EDDCE1E25}"/>
              </a:ext>
            </a:extLst>
          </p:cNvPr>
          <p:cNvSpPr>
            <a:spLocks noGrp="1"/>
          </p:cNvSpPr>
          <p:nvPr>
            <p:ph type="pic" sz="quarter" idx="13" hasCustomPrompt="1"/>
          </p:nvPr>
        </p:nvSpPr>
        <p:spPr>
          <a:xfrm>
            <a:off x="612645" y="406400"/>
            <a:ext cx="10911859" cy="3225800"/>
          </a:xfrm>
          <a:custGeom>
            <a:avLst/>
            <a:gdLst>
              <a:gd name="csX0" fmla="*/ 5412929 w 10911859"/>
              <a:gd name="csY0" fmla="*/ 0 h 3225800"/>
              <a:gd name="csX1" fmla="*/ 8744011 w 10911859"/>
              <a:gd name="csY1" fmla="*/ 68675 h 3225800"/>
              <a:gd name="csX2" fmla="*/ 8939856 w 10911859"/>
              <a:gd name="csY2" fmla="*/ 74622 h 3225800"/>
              <a:gd name="csX3" fmla="*/ 9020155 w 10911859"/>
              <a:gd name="csY3" fmla="*/ 139363 h 3225800"/>
              <a:gd name="csX4" fmla="*/ 9333572 w 10911859"/>
              <a:gd name="csY4" fmla="*/ 291736 h 3225800"/>
              <a:gd name="csX5" fmla="*/ 9826252 w 10911859"/>
              <a:gd name="csY5" fmla="*/ 356708 h 3225800"/>
              <a:gd name="csX6" fmla="*/ 10276516 w 10911859"/>
              <a:gd name="csY6" fmla="*/ 420371 h 3225800"/>
              <a:gd name="csX7" fmla="*/ 10642234 w 10911859"/>
              <a:gd name="csY7" fmla="*/ 1169779 h 3225800"/>
              <a:gd name="csX8" fmla="*/ 10647197 w 10911859"/>
              <a:gd name="csY8" fmla="*/ 1226132 h 3225800"/>
              <a:gd name="csX9" fmla="*/ 10653257 w 10911859"/>
              <a:gd name="csY9" fmla="*/ 1225565 h 3225800"/>
              <a:gd name="csX10" fmla="*/ 10653257 w 10911859"/>
              <a:gd name="csY10" fmla="*/ 1225569 h 3225800"/>
              <a:gd name="csX11" fmla="*/ 10647196 w 10911859"/>
              <a:gd name="csY11" fmla="*/ 1226136 h 3225800"/>
              <a:gd name="csX12" fmla="*/ 10658298 w 10911859"/>
              <a:gd name="csY12" fmla="*/ 1352230 h 3225800"/>
              <a:gd name="csX13" fmla="*/ 10726224 w 10911859"/>
              <a:gd name="csY13" fmla="*/ 1875167 h 3225800"/>
              <a:gd name="csX14" fmla="*/ 10878471 w 10911859"/>
              <a:gd name="csY14" fmla="*/ 2254856 h 3225800"/>
              <a:gd name="csX15" fmla="*/ 10911859 w 10911859"/>
              <a:gd name="csY15" fmla="*/ 2304062 h 3225800"/>
              <a:gd name="csX16" fmla="*/ 10906503 w 10911859"/>
              <a:gd name="csY16" fmla="*/ 2372299 h 3225800"/>
              <a:gd name="csX17" fmla="*/ 10891120 w 10911859"/>
              <a:gd name="csY17" fmla="*/ 2558260 h 3225800"/>
              <a:gd name="csX18" fmla="*/ 9660463 w 10911859"/>
              <a:gd name="csY18" fmla="*/ 3225800 h 3225800"/>
              <a:gd name="csX19" fmla="*/ 2799059 w 10911859"/>
              <a:gd name="csY19" fmla="*/ 3148627 h 3225800"/>
              <a:gd name="csX20" fmla="*/ 758842 w 10911859"/>
              <a:gd name="csY20" fmla="*/ 3225800 h 3225800"/>
              <a:gd name="csX21" fmla="*/ 78639 w 10911859"/>
              <a:gd name="csY21" fmla="*/ 2558260 h 3225800"/>
              <a:gd name="csX22" fmla="*/ 2 w 10911859"/>
              <a:gd name="csY22" fmla="*/ 1690072 h 3225800"/>
              <a:gd name="csX23" fmla="*/ 7113 w 10911859"/>
              <a:gd name="csY23" fmla="*/ 1525434 h 3225800"/>
              <a:gd name="csX24" fmla="*/ 7283 w 10911859"/>
              <a:gd name="csY24" fmla="*/ 1523100 h 3225800"/>
              <a:gd name="csX25" fmla="*/ 78252 w 10911859"/>
              <a:gd name="csY25" fmla="*/ 1441229 h 3225800"/>
              <a:gd name="csX26" fmla="*/ 145390 w 10911859"/>
              <a:gd name="csY26" fmla="*/ 1343828 h 3225800"/>
              <a:gd name="csX27" fmla="*/ 335664 w 10911859"/>
              <a:gd name="csY27" fmla="*/ 884751 h 3225800"/>
              <a:gd name="csX28" fmla="*/ 368622 w 10911859"/>
              <a:gd name="csY28" fmla="*/ 788951 h 3225800"/>
              <a:gd name="csX29" fmla="*/ 368622 w 10911859"/>
              <a:gd name="csY29" fmla="*/ 788950 h 3225800"/>
              <a:gd name="csX30" fmla="*/ 411445 w 10911859"/>
              <a:gd name="csY30" fmla="*/ 664480 h 3225800"/>
              <a:gd name="csX31" fmla="*/ 513693 w 10911859"/>
              <a:gd name="csY31" fmla="*/ 466307 h 3225800"/>
              <a:gd name="csX32" fmla="*/ 1332220 w 10911859"/>
              <a:gd name="csY32" fmla="*/ 307013 h 3225800"/>
              <a:gd name="csX33" fmla="*/ 1375608 w 10911859"/>
              <a:gd name="csY33" fmla="*/ 314638 h 3225800"/>
              <a:gd name="csX34" fmla="*/ 1375239 w 10911859"/>
              <a:gd name="csY34" fmla="*/ 316805 h 3225800"/>
              <a:gd name="csX35" fmla="*/ 1499910 w 10911859"/>
              <a:gd name="csY35" fmla="*/ 338717 h 3225800"/>
              <a:gd name="csX36" fmla="*/ 2022609 w 10911859"/>
              <a:gd name="csY36" fmla="*/ 408451 h 3225800"/>
              <a:gd name="csX37" fmla="*/ 2850538 w 10911859"/>
              <a:gd name="csY37" fmla="*/ 121404 h 3225800"/>
              <a:gd name="csX38" fmla="*/ 2914534 w 10911859"/>
              <a:gd name="csY38" fmla="*/ 48763 h 3225800"/>
              <a:gd name="csX39" fmla="*/ 3330762 w 10911859"/>
              <a:gd name="csY39" fmla="*/ 36627 h 3225800"/>
              <a:gd name="csX40" fmla="*/ 5412929 w 10911859"/>
              <a:gd name="csY40" fmla="*/ 0 h 3225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0911859" h="3225800">
                <a:moveTo>
                  <a:pt x="5412929" y="0"/>
                </a:moveTo>
                <a:cubicBezTo>
                  <a:pt x="6256892" y="0"/>
                  <a:pt x="7669510" y="36627"/>
                  <a:pt x="8744011" y="68675"/>
                </a:cubicBezTo>
                <a:lnTo>
                  <a:pt x="8939856" y="74622"/>
                </a:lnTo>
                <a:lnTo>
                  <a:pt x="9020155" y="139363"/>
                </a:lnTo>
                <a:cubicBezTo>
                  <a:pt x="9114508" y="207106"/>
                  <a:pt x="9218440" y="257555"/>
                  <a:pt x="9333572" y="291736"/>
                </a:cubicBezTo>
                <a:cubicBezTo>
                  <a:pt x="9501930" y="341568"/>
                  <a:pt x="9667011" y="349567"/>
                  <a:pt x="9826252" y="356708"/>
                </a:cubicBezTo>
                <a:cubicBezTo>
                  <a:pt x="9986001" y="364171"/>
                  <a:pt x="10136096" y="371196"/>
                  <a:pt x="10276516" y="420371"/>
                </a:cubicBezTo>
                <a:cubicBezTo>
                  <a:pt x="10534278" y="510942"/>
                  <a:pt x="10601946" y="765393"/>
                  <a:pt x="10642234" y="1169779"/>
                </a:cubicBezTo>
                <a:lnTo>
                  <a:pt x="10647197" y="1226132"/>
                </a:lnTo>
                <a:lnTo>
                  <a:pt x="10653257" y="1225565"/>
                </a:lnTo>
                <a:lnTo>
                  <a:pt x="10653257" y="1225569"/>
                </a:lnTo>
                <a:lnTo>
                  <a:pt x="10647196" y="1226136"/>
                </a:lnTo>
                <a:lnTo>
                  <a:pt x="10658298" y="1352230"/>
                </a:lnTo>
                <a:cubicBezTo>
                  <a:pt x="10672810" y="1529676"/>
                  <a:pt x="10686983" y="1713296"/>
                  <a:pt x="10726224" y="1875167"/>
                </a:cubicBezTo>
                <a:cubicBezTo>
                  <a:pt x="10760164" y="2015930"/>
                  <a:pt x="10811858" y="2143778"/>
                  <a:pt x="10878471" y="2254856"/>
                </a:cubicBezTo>
                <a:lnTo>
                  <a:pt x="10911859" y="2304062"/>
                </a:lnTo>
                <a:lnTo>
                  <a:pt x="10906503" y="2372299"/>
                </a:lnTo>
                <a:cubicBezTo>
                  <a:pt x="10897411" y="2486273"/>
                  <a:pt x="10891120" y="2558260"/>
                  <a:pt x="10891120" y="2558260"/>
                </a:cubicBezTo>
                <a:cubicBezTo>
                  <a:pt x="10891120" y="2926757"/>
                  <a:pt x="10465306" y="3225800"/>
                  <a:pt x="9660463" y="3225800"/>
                </a:cubicBezTo>
                <a:cubicBezTo>
                  <a:pt x="9660463" y="3225800"/>
                  <a:pt x="4651729" y="3123161"/>
                  <a:pt x="2799059" y="3148627"/>
                </a:cubicBezTo>
                <a:cubicBezTo>
                  <a:pt x="2288710" y="3155573"/>
                  <a:pt x="758842" y="3225800"/>
                  <a:pt x="758842" y="3225800"/>
                </a:cubicBezTo>
                <a:cubicBezTo>
                  <a:pt x="383354" y="3225800"/>
                  <a:pt x="78639" y="2926757"/>
                  <a:pt x="78639" y="2558260"/>
                </a:cubicBezTo>
                <a:cubicBezTo>
                  <a:pt x="78639" y="2558260"/>
                  <a:pt x="396" y="1908084"/>
                  <a:pt x="2" y="1690072"/>
                </a:cubicBezTo>
                <a:cubicBezTo>
                  <a:pt x="-72" y="1649195"/>
                  <a:pt x="2647" y="1591768"/>
                  <a:pt x="7113" y="1525434"/>
                </a:cubicBezTo>
                <a:lnTo>
                  <a:pt x="7283" y="1523100"/>
                </a:lnTo>
                <a:lnTo>
                  <a:pt x="78252" y="1441229"/>
                </a:lnTo>
                <a:cubicBezTo>
                  <a:pt x="102090" y="1410400"/>
                  <a:pt x="124452" y="1377949"/>
                  <a:pt x="145390" y="1343828"/>
                </a:cubicBezTo>
                <a:cubicBezTo>
                  <a:pt x="237099" y="1194104"/>
                  <a:pt x="287551" y="1036718"/>
                  <a:pt x="335664" y="884751"/>
                </a:cubicBezTo>
                <a:lnTo>
                  <a:pt x="368622" y="788951"/>
                </a:lnTo>
                <a:lnTo>
                  <a:pt x="368622" y="788950"/>
                </a:lnTo>
                <a:lnTo>
                  <a:pt x="411445" y="664480"/>
                </a:lnTo>
                <a:cubicBezTo>
                  <a:pt x="439403" y="594279"/>
                  <a:pt x="471771" y="527761"/>
                  <a:pt x="513693" y="466307"/>
                </a:cubicBezTo>
                <a:cubicBezTo>
                  <a:pt x="667891" y="240771"/>
                  <a:pt x="931186" y="241264"/>
                  <a:pt x="1332220" y="307013"/>
                </a:cubicBezTo>
                <a:lnTo>
                  <a:pt x="1375608" y="314638"/>
                </a:lnTo>
                <a:lnTo>
                  <a:pt x="1375239" y="316805"/>
                </a:lnTo>
                <a:lnTo>
                  <a:pt x="1499910" y="338717"/>
                </a:lnTo>
                <a:cubicBezTo>
                  <a:pt x="1675067" y="370625"/>
                  <a:pt x="1856099" y="404460"/>
                  <a:pt x="2022609" y="408451"/>
                </a:cubicBezTo>
                <a:cubicBezTo>
                  <a:pt x="2360363" y="416966"/>
                  <a:pt x="2655212" y="313913"/>
                  <a:pt x="2850538" y="121404"/>
                </a:cubicBezTo>
                <a:lnTo>
                  <a:pt x="2914534" y="48763"/>
                </a:lnTo>
                <a:lnTo>
                  <a:pt x="3330762" y="36627"/>
                </a:lnTo>
                <a:cubicBezTo>
                  <a:pt x="4077261" y="16279"/>
                  <a:pt x="4850286" y="0"/>
                  <a:pt x="5412929" y="0"/>
                </a:cubicBezTo>
                <a:close/>
              </a:path>
            </a:pathLst>
          </a:custGeom>
          <a:blipFill>
            <a:blip r:embed="rId2">
              <a:alphaModFix amt="85000"/>
            </a:blip>
            <a:srcRect/>
            <a:stretch>
              <a:fillRect t="-52745" b="-48807"/>
            </a:stretch>
          </a:blipFill>
        </p:spPr>
        <p:txBody>
          <a:bodyPr wrap="square" rtlCol="0">
            <a:noAutofit/>
          </a:bodyPr>
          <a:lstStyle>
            <a:lvl1pPr marL="0" indent="0">
              <a:buNone/>
              <a:defRPr/>
            </a:lvl1pPr>
          </a:lstStyle>
          <a:p>
            <a:pPr rtl="0"/>
            <a:r>
              <a:rPr lang="fr"/>
              <a:t>   </a:t>
            </a:r>
          </a:p>
        </p:txBody>
      </p:sp>
      <p:sp>
        <p:nvSpPr>
          <p:cNvPr id="32" name="Forme libre : Forme 31">
            <a:extLst>
              <a:ext uri="{FF2B5EF4-FFF2-40B4-BE49-F238E27FC236}">
                <a16:creationId xmlns:a16="http://schemas.microsoft.com/office/drawing/2014/main" id="{13D4329E-1AB0-C209-A475-20E2DDB111DA}"/>
              </a:ext>
            </a:extLst>
          </p:cNvPr>
          <p:cNvSpPr/>
          <p:nvPr/>
        </p:nvSpPr>
        <p:spPr>
          <a:xfrm rot="13532428" flipH="1">
            <a:off x="9248506" y="-206857"/>
            <a:ext cx="569715" cy="543106"/>
          </a:xfrm>
          <a:custGeom>
            <a:avLst/>
            <a:gdLst>
              <a:gd name="csX0" fmla="*/ 0 w 569715"/>
              <a:gd name="csY0" fmla="*/ 99909 h 543106"/>
              <a:gd name="csX1" fmla="*/ 434914 w 569715"/>
              <a:gd name="csY1" fmla="*/ 543106 h 543106"/>
              <a:gd name="csX2" fmla="*/ 457954 w 569715"/>
              <a:gd name="csY2" fmla="*/ 539784 h 543106"/>
              <a:gd name="csX3" fmla="*/ 544251 w 569715"/>
              <a:gd name="csY3" fmla="*/ 538585 h 543106"/>
              <a:gd name="csX4" fmla="*/ 569715 w 569715"/>
              <a:gd name="csY4" fmla="*/ 541921 h 543106"/>
              <a:gd name="csX5" fmla="*/ 569715 w 569715"/>
              <a:gd name="csY5" fmla="*/ 0 h 543106"/>
              <a:gd name="csX6" fmla="*/ 418100 w 569715"/>
              <a:gd name="csY6" fmla="*/ 1272 h 543106"/>
              <a:gd name="csX7" fmla="*/ 100821 w 569715"/>
              <a:gd name="csY7" fmla="*/ 61794 h 543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9715" h="543106">
                <a:moveTo>
                  <a:pt x="0" y="99909"/>
                </a:moveTo>
                <a:lnTo>
                  <a:pt x="434914" y="543106"/>
                </a:lnTo>
                <a:lnTo>
                  <a:pt x="457954" y="539784"/>
                </a:lnTo>
                <a:cubicBezTo>
                  <a:pt x="488412" y="537452"/>
                  <a:pt x="517040" y="537069"/>
                  <a:pt x="544251" y="538585"/>
                </a:cubicBezTo>
                <a:lnTo>
                  <a:pt x="569715" y="541921"/>
                </a:lnTo>
                <a:lnTo>
                  <a:pt x="569715" y="0"/>
                </a:lnTo>
                <a:lnTo>
                  <a:pt x="418100" y="1272"/>
                </a:lnTo>
                <a:cubicBezTo>
                  <a:pt x="308672" y="9501"/>
                  <a:pt x="202542" y="29899"/>
                  <a:pt x="100821" y="6179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4" name="Forme libre : Forme 33">
            <a:extLst>
              <a:ext uri="{FF2B5EF4-FFF2-40B4-BE49-F238E27FC236}">
                <a16:creationId xmlns:a16="http://schemas.microsoft.com/office/drawing/2014/main" id="{6E74E4E0-D379-8F81-2116-1A4135D005FB}"/>
              </a:ext>
            </a:extLst>
          </p:cNvPr>
          <p:cNvSpPr/>
          <p:nvPr/>
        </p:nvSpPr>
        <p:spPr>
          <a:xfrm rot="15879411" flipH="1">
            <a:off x="10967709" y="1949443"/>
            <a:ext cx="1569696" cy="837961"/>
          </a:xfrm>
          <a:custGeom>
            <a:avLst/>
            <a:gdLst>
              <a:gd name="csX0" fmla="*/ 0 w 1569696"/>
              <a:gd name="csY0" fmla="*/ 541207 h 837961"/>
              <a:gd name="csX1" fmla="*/ 133567 w 1569696"/>
              <a:gd name="csY1" fmla="*/ 540140 h 837961"/>
              <a:gd name="csX2" fmla="*/ 576680 w 1569696"/>
              <a:gd name="csY2" fmla="*/ 553513 h 837961"/>
              <a:gd name="csX3" fmla="*/ 1005705 w 1569696"/>
              <a:gd name="csY3" fmla="*/ 791940 h 837961"/>
              <a:gd name="csX4" fmla="*/ 1024126 w 1569696"/>
              <a:gd name="csY4" fmla="*/ 837961 h 837961"/>
              <a:gd name="csX5" fmla="*/ 1569696 w 1569696"/>
              <a:gd name="csY5" fmla="*/ 786936 h 837961"/>
              <a:gd name="csX6" fmla="*/ 1558357 w 1569696"/>
              <a:gd name="csY6" fmla="*/ 732581 h 837961"/>
              <a:gd name="csX7" fmla="*/ 1483224 w 1569696"/>
              <a:gd name="csY7" fmla="*/ 541822 h 837961"/>
              <a:gd name="csX8" fmla="*/ 653571 w 1569696"/>
              <a:gd name="csY8" fmla="*/ 20297 h 837961"/>
              <a:gd name="csX9" fmla="*/ 126581 w 1569696"/>
              <a:gd name="csY9" fmla="*/ 1362 h 837961"/>
              <a:gd name="csX10" fmla="*/ 1 w 1569696"/>
              <a:gd name="csY10" fmla="*/ 2050 h 837961"/>
              <a:gd name="csX11" fmla="*/ 0 w 1569696"/>
              <a:gd name="csY11" fmla="*/ 541207 h 8379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9696" h="837961">
                <a:moveTo>
                  <a:pt x="0" y="541207"/>
                </a:moveTo>
                <a:lnTo>
                  <a:pt x="133567" y="540140"/>
                </a:lnTo>
                <a:cubicBezTo>
                  <a:pt x="298398" y="537662"/>
                  <a:pt x="453772" y="535696"/>
                  <a:pt x="576680" y="553513"/>
                </a:cubicBezTo>
                <a:cubicBezTo>
                  <a:pt x="782231" y="583146"/>
                  <a:pt x="942937" y="672444"/>
                  <a:pt x="1005705" y="791940"/>
                </a:cubicBezTo>
                <a:lnTo>
                  <a:pt x="1024126" y="837961"/>
                </a:lnTo>
                <a:lnTo>
                  <a:pt x="1569696" y="786936"/>
                </a:lnTo>
                <a:lnTo>
                  <a:pt x="1558357" y="732581"/>
                </a:lnTo>
                <a:cubicBezTo>
                  <a:pt x="1540924" y="667821"/>
                  <a:pt x="1515880" y="604199"/>
                  <a:pt x="1483224" y="541822"/>
                </a:cubicBezTo>
                <a:cubicBezTo>
                  <a:pt x="1338216" y="264868"/>
                  <a:pt x="1035737" y="75455"/>
                  <a:pt x="653571" y="20297"/>
                </a:cubicBezTo>
                <a:cubicBezTo>
                  <a:pt x="488750" y="-3700"/>
                  <a:pt x="304608" y="-712"/>
                  <a:pt x="126581" y="1362"/>
                </a:cubicBezTo>
                <a:lnTo>
                  <a:pt x="1" y="2050"/>
                </a:lnTo>
                <a:lnTo>
                  <a:pt x="0" y="541207"/>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2" name="Forme libre : Forme 11">
            <a:extLst>
              <a:ext uri="{FF2B5EF4-FFF2-40B4-BE49-F238E27FC236}">
                <a16:creationId xmlns:a16="http://schemas.microsoft.com/office/drawing/2014/main" id="{06EC6447-6221-B485-AD9C-2FB83A6333B7}"/>
              </a:ext>
            </a:extLst>
          </p:cNvPr>
          <p:cNvSpPr/>
          <p:nvPr/>
        </p:nvSpPr>
        <p:spPr>
          <a:xfrm rot="15879411" flipH="1">
            <a:off x="9821875" y="-227656"/>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8" name="Forme libre : Forme 17">
            <a:extLst>
              <a:ext uri="{FF2B5EF4-FFF2-40B4-BE49-F238E27FC236}">
                <a16:creationId xmlns:a16="http://schemas.microsoft.com/office/drawing/2014/main" id="{58A88412-0B5C-A7B5-AB57-2204F1B9512A}"/>
              </a:ext>
            </a:extLst>
          </p:cNvPr>
          <p:cNvSpPr/>
          <p:nvPr userDrawn="1"/>
        </p:nvSpPr>
        <p:spPr>
          <a:xfrm>
            <a:off x="1987884" y="-12700"/>
            <a:ext cx="1734332" cy="832050"/>
          </a:xfrm>
          <a:custGeom>
            <a:avLst/>
            <a:gdLst>
              <a:gd name="csX0" fmla="*/ 1187163 w 1734332"/>
              <a:gd name="csY0" fmla="*/ 0 h 832050"/>
              <a:gd name="csX1" fmla="*/ 1734332 w 1734332"/>
              <a:gd name="csY1" fmla="*/ 0 h 832050"/>
              <a:gd name="csX2" fmla="*/ 1721011 w 1734332"/>
              <a:gd name="csY2" fmla="*/ 91299 h 832050"/>
              <a:gd name="csX3" fmla="*/ 1552752 w 1734332"/>
              <a:gd name="csY3" fmla="*/ 456599 h 832050"/>
              <a:gd name="csX4" fmla="*/ 647370 w 1734332"/>
              <a:gd name="csY4" fmla="*/ 831562 h 832050"/>
              <a:gd name="csX5" fmla="*/ 124671 w 1734332"/>
              <a:gd name="csY5" fmla="*/ 761828 h 832050"/>
              <a:gd name="csX6" fmla="*/ 0 w 1734332"/>
              <a:gd name="csY6" fmla="*/ 739916 h 832050"/>
              <a:gd name="csX7" fmla="*/ 90442 w 1734332"/>
              <a:gd name="csY7" fmla="*/ 208399 h 832050"/>
              <a:gd name="csX8" fmla="*/ 221937 w 1734332"/>
              <a:gd name="csY8" fmla="*/ 231857 h 832050"/>
              <a:gd name="csX9" fmla="*/ 661014 w 1734332"/>
              <a:gd name="csY9" fmla="*/ 293004 h 832050"/>
              <a:gd name="csX10" fmla="*/ 1123956 w 1734332"/>
              <a:gd name="csY10" fmla="*/ 129923 h 832050"/>
              <a:gd name="csX11" fmla="*/ 1169850 w 1734332"/>
              <a:gd name="csY11" fmla="*/ 54946 h 832050"/>
              <a:gd name="csX12" fmla="*/ 1187163 w 1734332"/>
              <a:gd name="csY12" fmla="*/ 0 h 832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34332" h="832050">
                <a:moveTo>
                  <a:pt x="1187163" y="0"/>
                </a:moveTo>
                <a:lnTo>
                  <a:pt x="1734332" y="0"/>
                </a:lnTo>
                <a:lnTo>
                  <a:pt x="1721011" y="91299"/>
                </a:lnTo>
                <a:cubicBezTo>
                  <a:pt x="1694199" y="222522"/>
                  <a:pt x="1638066" y="344570"/>
                  <a:pt x="1552752" y="456599"/>
                </a:cubicBezTo>
                <a:cubicBezTo>
                  <a:pt x="1363340" y="705304"/>
                  <a:pt x="1033374" y="841293"/>
                  <a:pt x="647370" y="831562"/>
                </a:cubicBezTo>
                <a:cubicBezTo>
                  <a:pt x="480860" y="827571"/>
                  <a:pt x="299828" y="793736"/>
                  <a:pt x="124671" y="761828"/>
                </a:cubicBezTo>
                <a:lnTo>
                  <a:pt x="0" y="739916"/>
                </a:lnTo>
                <a:lnTo>
                  <a:pt x="90442" y="208399"/>
                </a:lnTo>
                <a:lnTo>
                  <a:pt x="221937" y="231857"/>
                </a:lnTo>
                <a:cubicBezTo>
                  <a:pt x="384017" y="261949"/>
                  <a:pt x="536859" y="289951"/>
                  <a:pt x="661014" y="293004"/>
                </a:cubicBezTo>
                <a:cubicBezTo>
                  <a:pt x="868624" y="298271"/>
                  <a:pt x="1042032" y="237197"/>
                  <a:pt x="1123956" y="129923"/>
                </a:cubicBezTo>
                <a:cubicBezTo>
                  <a:pt x="1142757" y="105467"/>
                  <a:pt x="1158019" y="80652"/>
                  <a:pt x="1169850" y="54946"/>
                </a:cubicBezTo>
                <a:lnTo>
                  <a:pt x="1187163"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5" name="Forme libre : Forme 24">
            <a:extLst>
              <a:ext uri="{FF2B5EF4-FFF2-40B4-BE49-F238E27FC236}">
                <a16:creationId xmlns:a16="http://schemas.microsoft.com/office/drawing/2014/main" id="{A5598214-8219-59E8-0E7B-49B30D3D03DB}"/>
              </a:ext>
            </a:extLst>
          </p:cNvPr>
          <p:cNvSpPr/>
          <p:nvPr userDrawn="1"/>
        </p:nvSpPr>
        <p:spPr>
          <a:xfrm>
            <a:off x="159708" y="1632372"/>
            <a:ext cx="41382" cy="73265"/>
          </a:xfrm>
          <a:custGeom>
            <a:avLst/>
            <a:gdLst>
              <a:gd name="csX0" fmla="*/ 0 w 41382"/>
              <a:gd name="csY0" fmla="*/ 0 h 73265"/>
              <a:gd name="csX1" fmla="*/ 41382 w 41382"/>
              <a:gd name="csY1" fmla="*/ 73265 h 73265"/>
              <a:gd name="csX2" fmla="*/ 0 w 41382"/>
              <a:gd name="csY2" fmla="*/ 0 h 73265"/>
              <a:gd name="csX3" fmla="*/ 0 w 41382"/>
              <a:gd name="csY3" fmla="*/ 0 h 73265"/>
            </a:gdLst>
            <a:ahLst/>
            <a:cxnLst>
              <a:cxn ang="0">
                <a:pos x="csX0" y="csY0"/>
              </a:cxn>
              <a:cxn ang="0">
                <a:pos x="csX1" y="csY1"/>
              </a:cxn>
              <a:cxn ang="0">
                <a:pos x="csX2" y="csY2"/>
              </a:cxn>
              <a:cxn ang="0">
                <a:pos x="csX3" y="csY3"/>
              </a:cxn>
            </a:cxnLst>
            <a:rect l="l" t="t" r="r" b="b"/>
            <a:pathLst>
              <a:path w="41382" h="73265">
                <a:moveTo>
                  <a:pt x="0" y="0"/>
                </a:moveTo>
                <a:lnTo>
                  <a:pt x="41382" y="73265"/>
                </a:lnTo>
                <a:lnTo>
                  <a:pt x="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0" name="Forme libre : Forme 29">
            <a:extLst>
              <a:ext uri="{FF2B5EF4-FFF2-40B4-BE49-F238E27FC236}">
                <a16:creationId xmlns:a16="http://schemas.microsoft.com/office/drawing/2014/main" id="{AD41D02B-B7FE-03A0-7B14-4F5F3805471F}"/>
              </a:ext>
            </a:extLst>
          </p:cNvPr>
          <p:cNvSpPr/>
          <p:nvPr userDrawn="1"/>
        </p:nvSpPr>
        <p:spPr>
          <a:xfrm rot="1885131">
            <a:off x="70103" y="970858"/>
            <a:ext cx="674551" cy="1420844"/>
          </a:xfrm>
          <a:custGeom>
            <a:avLst/>
            <a:gdLst>
              <a:gd name="csX0" fmla="*/ 23730 w 674551"/>
              <a:gd name="csY0" fmla="*/ 0 h 1420844"/>
              <a:gd name="csX1" fmla="*/ 575801 w 674551"/>
              <a:gd name="csY1" fmla="*/ 0 h 1420844"/>
              <a:gd name="csX2" fmla="*/ 597615 w 674551"/>
              <a:gd name="csY2" fmla="*/ 98935 h 1420844"/>
              <a:gd name="csX3" fmla="*/ 674551 w 674551"/>
              <a:gd name="csY3" fmla="*/ 589890 h 1420844"/>
              <a:gd name="csX4" fmla="*/ 572218 w 674551"/>
              <a:gd name="csY4" fmla="*/ 1041884 h 1420844"/>
              <a:gd name="csX5" fmla="*/ 567217 w 674551"/>
              <a:gd name="csY5" fmla="*/ 1050687 h 1420844"/>
              <a:gd name="csX6" fmla="*/ 567219 w 674551"/>
              <a:gd name="csY6" fmla="*/ 1050689 h 1420844"/>
              <a:gd name="csX7" fmla="*/ 492322 w 674551"/>
              <a:gd name="csY7" fmla="*/ 1182518 h 1420844"/>
              <a:gd name="csX8" fmla="*/ 395029 w 674551"/>
              <a:gd name="csY8" fmla="*/ 1313220 h 1420844"/>
              <a:gd name="csX9" fmla="*/ 293870 w 674551"/>
              <a:gd name="csY9" fmla="*/ 1420844 h 1420844"/>
              <a:gd name="csX10" fmla="*/ 0 w 674551"/>
              <a:gd name="csY10" fmla="*/ 939764 h 1420844"/>
              <a:gd name="csX11" fmla="*/ 41280 w 674551"/>
              <a:gd name="csY11" fmla="*/ 885627 h 1420844"/>
              <a:gd name="csX12" fmla="*/ 84325 w 674551"/>
              <a:gd name="csY12" fmla="*/ 810822 h 1420844"/>
              <a:gd name="csX13" fmla="*/ 93803 w 674551"/>
              <a:gd name="csY13" fmla="*/ 786954 h 1420844"/>
              <a:gd name="csX14" fmla="*/ 93802 w 674551"/>
              <a:gd name="csY14" fmla="*/ 786954 h 1420844"/>
              <a:gd name="csX15" fmla="*/ 113279 w 674551"/>
              <a:gd name="csY15" fmla="*/ 737902 h 1420844"/>
              <a:gd name="csX16" fmla="*/ 73459 w 674551"/>
              <a:gd name="csY16" fmla="*/ 226506 h 1420844"/>
              <a:gd name="csX17" fmla="*/ 41037 w 674551"/>
              <a:gd name="csY17" fmla="*/ 89299 h 1420844"/>
              <a:gd name="csX18" fmla="*/ 23730 w 674551"/>
              <a:gd name="csY18" fmla="*/ 0 h 1420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74551" h="1420844">
                <a:moveTo>
                  <a:pt x="23730" y="0"/>
                </a:moveTo>
                <a:lnTo>
                  <a:pt x="575801" y="0"/>
                </a:lnTo>
                <a:lnTo>
                  <a:pt x="597615" y="98935"/>
                </a:lnTo>
                <a:cubicBezTo>
                  <a:pt x="635775" y="253701"/>
                  <a:pt x="674764" y="414311"/>
                  <a:pt x="674551" y="589890"/>
                </a:cubicBezTo>
                <a:cubicBezTo>
                  <a:pt x="674225" y="750021"/>
                  <a:pt x="640530" y="899227"/>
                  <a:pt x="572218" y="1041884"/>
                </a:cubicBezTo>
                <a:lnTo>
                  <a:pt x="567217" y="1050687"/>
                </a:lnTo>
                <a:lnTo>
                  <a:pt x="567219" y="1050689"/>
                </a:lnTo>
                <a:lnTo>
                  <a:pt x="492322" y="1182518"/>
                </a:lnTo>
                <a:cubicBezTo>
                  <a:pt x="462101" y="1228313"/>
                  <a:pt x="429622" y="1271908"/>
                  <a:pt x="395029" y="1313220"/>
                </a:cubicBezTo>
                <a:lnTo>
                  <a:pt x="293870" y="1420844"/>
                </a:lnTo>
                <a:lnTo>
                  <a:pt x="0" y="939764"/>
                </a:lnTo>
                <a:lnTo>
                  <a:pt x="41280" y="885627"/>
                </a:lnTo>
                <a:cubicBezTo>
                  <a:pt x="58139" y="860155"/>
                  <a:pt x="72406" y="835332"/>
                  <a:pt x="84325" y="810822"/>
                </a:cubicBezTo>
                <a:lnTo>
                  <a:pt x="93803" y="786954"/>
                </a:lnTo>
                <a:lnTo>
                  <a:pt x="93802" y="786954"/>
                </a:lnTo>
                <a:lnTo>
                  <a:pt x="113279" y="737902"/>
                </a:lnTo>
                <a:cubicBezTo>
                  <a:pt x="158082" y="592595"/>
                  <a:pt x="127172" y="446437"/>
                  <a:pt x="73459" y="226506"/>
                </a:cubicBezTo>
                <a:cubicBezTo>
                  <a:pt x="62679" y="182322"/>
                  <a:pt x="51523" y="136591"/>
                  <a:pt x="41037" y="89299"/>
                </a:cubicBezTo>
                <a:lnTo>
                  <a:pt x="2373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9" name="Forme libre : Forme 28">
            <a:extLst>
              <a:ext uri="{FF2B5EF4-FFF2-40B4-BE49-F238E27FC236}">
                <a16:creationId xmlns:a16="http://schemas.microsoft.com/office/drawing/2014/main" id="{A3A0ACDB-F1A2-CC53-264B-E70D73FA4D96}"/>
              </a:ext>
            </a:extLst>
          </p:cNvPr>
          <p:cNvSpPr/>
          <p:nvPr userDrawn="1"/>
        </p:nvSpPr>
        <p:spPr>
          <a:xfrm rot="1885131">
            <a:off x="767832" y="-120246"/>
            <a:ext cx="1208332" cy="1435012"/>
          </a:xfrm>
          <a:custGeom>
            <a:avLst/>
            <a:gdLst>
              <a:gd name="csX0" fmla="*/ 557073 w 1208332"/>
              <a:gd name="csY0" fmla="*/ 211339 h 1435012"/>
              <a:gd name="csX1" fmla="*/ 956603 w 1208332"/>
              <a:gd name="csY1" fmla="*/ 20214 h 1435012"/>
              <a:gd name="csX2" fmla="*/ 1008439 w 1208332"/>
              <a:gd name="csY2" fmla="*/ 0 h 1435012"/>
              <a:gd name="csX3" fmla="*/ 1208332 w 1208332"/>
              <a:gd name="csY3" fmla="*/ 500732 h 1435012"/>
              <a:gd name="csX4" fmla="*/ 1155679 w 1208332"/>
              <a:gd name="csY4" fmla="*/ 521421 h 1435012"/>
              <a:gd name="csX5" fmla="*/ 540204 w 1208332"/>
              <a:gd name="csY5" fmla="*/ 1084050 h 1435012"/>
              <a:gd name="csX6" fmla="*/ 556253 w 1208332"/>
              <a:gd name="csY6" fmla="*/ 1306467 h 1435012"/>
              <a:gd name="csX7" fmla="*/ 584594 w 1208332"/>
              <a:gd name="csY7" fmla="*/ 1435012 h 1435012"/>
              <a:gd name="csX8" fmla="*/ 32523 w 1208332"/>
              <a:gd name="csY8" fmla="*/ 1435012 h 1435012"/>
              <a:gd name="csX9" fmla="*/ 21424 w 1208332"/>
              <a:gd name="csY9" fmla="*/ 1377740 h 1435012"/>
              <a:gd name="csX10" fmla="*/ 1778 w 1208332"/>
              <a:gd name="csY10" fmla="*/ 1056200 h 1435012"/>
              <a:gd name="csX11" fmla="*/ 434397 w 1208332"/>
              <a:gd name="csY11" fmla="*/ 292135 h 1435012"/>
              <a:gd name="csX12" fmla="*/ 557073 w 1208332"/>
              <a:gd name="csY12" fmla="*/ 211339 h 1435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08332" h="1435012">
                <a:moveTo>
                  <a:pt x="557073" y="211339"/>
                </a:moveTo>
                <a:cubicBezTo>
                  <a:pt x="683978" y="135641"/>
                  <a:pt x="821961" y="74411"/>
                  <a:pt x="956603" y="20214"/>
                </a:cubicBezTo>
                <a:lnTo>
                  <a:pt x="1008439" y="0"/>
                </a:lnTo>
                <a:lnTo>
                  <a:pt x="1208332" y="500732"/>
                </a:lnTo>
                <a:lnTo>
                  <a:pt x="1155679" y="521421"/>
                </a:lnTo>
                <a:cubicBezTo>
                  <a:pt x="779171" y="674368"/>
                  <a:pt x="554223" y="811200"/>
                  <a:pt x="540204" y="1084050"/>
                </a:cubicBezTo>
                <a:cubicBezTo>
                  <a:pt x="536464" y="1158347"/>
                  <a:pt x="543516" y="1231985"/>
                  <a:pt x="556253" y="1306467"/>
                </a:cubicBezTo>
                <a:lnTo>
                  <a:pt x="584594" y="1435012"/>
                </a:lnTo>
                <a:lnTo>
                  <a:pt x="32523" y="1435012"/>
                </a:lnTo>
                <a:lnTo>
                  <a:pt x="21424" y="1377740"/>
                </a:lnTo>
                <a:cubicBezTo>
                  <a:pt x="5221" y="1276888"/>
                  <a:pt x="-4118" y="1169742"/>
                  <a:pt x="1778" y="1056200"/>
                </a:cubicBezTo>
                <a:cubicBezTo>
                  <a:pt x="17719" y="746839"/>
                  <a:pt x="163350" y="490068"/>
                  <a:pt x="434397" y="292135"/>
                </a:cubicBezTo>
                <a:cubicBezTo>
                  <a:pt x="473702" y="263411"/>
                  <a:pt x="514773" y="236572"/>
                  <a:pt x="557073" y="211339"/>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1389674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avec image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6883611" y="634999"/>
            <a:ext cx="4674353" cy="3969791"/>
          </a:xfrm>
        </p:spPr>
        <p:txBody>
          <a:bodyPr vert="horz" lIns="91440" tIns="45720" rIns="91440" bIns="45720" rtlCol="0" anchor="b">
            <a:normAutofit/>
          </a:bodyPr>
          <a:lstStyle>
            <a:lvl1pPr>
              <a:defRPr lang="en-US" sz="4800" dirty="0"/>
            </a:lvl1pPr>
          </a:lstStyle>
          <a:p>
            <a:pPr lvl="0" rtl="0"/>
            <a:r>
              <a:rPr lang="fr"/>
              <a:t>Modifiez le style du titre</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6883611" y="4870174"/>
            <a:ext cx="4674353" cy="1033669"/>
          </a:xfrm>
        </p:spPr>
        <p:txBody>
          <a:bodyPr vert="horz" lIns="91440" tIns="45720" rIns="91440" bIns="45720" rtlCol="0" anchor="t">
            <a:normAutofit/>
          </a:bodyPr>
          <a:lstStyle>
            <a:lvl1pPr marL="0" indent="0">
              <a:buNone/>
              <a:defRPr lang="en-US" sz="2000" dirty="0"/>
            </a:lvl1pPr>
          </a:lstStyle>
          <a:p>
            <a:pPr lvl="0" rtl="0"/>
            <a:r>
              <a:rPr lang="fr"/>
              <a:t>Modifiez le style des sous-titres du masque</a:t>
            </a:r>
          </a:p>
        </p:txBody>
      </p:sp>
      <p:sp>
        <p:nvSpPr>
          <p:cNvPr id="77" name="Espace réservé d’image 76">
            <a:extLst>
              <a:ext uri="{FF2B5EF4-FFF2-40B4-BE49-F238E27FC236}">
                <a16:creationId xmlns:a16="http://schemas.microsoft.com/office/drawing/2014/main" id="{FFAEFF1E-F078-9479-9032-9347475195FF}"/>
              </a:ext>
            </a:extLst>
          </p:cNvPr>
          <p:cNvSpPr>
            <a:spLocks noGrp="1"/>
          </p:cNvSpPr>
          <p:nvPr>
            <p:ph type="pic" sz="quarter" idx="13" hasCustomPrompt="1"/>
          </p:nvPr>
        </p:nvSpPr>
        <p:spPr>
          <a:xfrm>
            <a:off x="1145131" y="698855"/>
            <a:ext cx="4930986" cy="5460290"/>
          </a:xfrm>
          <a:custGeom>
            <a:avLst/>
            <a:gdLst>
              <a:gd name="csX0" fmla="*/ 2711634 w 4930986"/>
              <a:gd name="csY0" fmla="*/ 0 h 5460290"/>
              <a:gd name="csX1" fmla="*/ 3776803 w 4930986"/>
              <a:gd name="csY1" fmla="*/ 384050 h 5460290"/>
              <a:gd name="csX2" fmla="*/ 4439931 w 4930986"/>
              <a:gd name="csY2" fmla="*/ 1054985 h 5460290"/>
              <a:gd name="csX3" fmla="*/ 4918210 w 4930986"/>
              <a:gd name="csY3" fmla="*/ 2304306 h 5460290"/>
              <a:gd name="csX4" fmla="*/ 4576245 w 4930986"/>
              <a:gd name="csY4" fmla="*/ 4134334 h 5460290"/>
              <a:gd name="csX5" fmla="*/ 3416354 w 4930986"/>
              <a:gd name="csY5" fmla="*/ 5309623 h 5460290"/>
              <a:gd name="csX6" fmla="*/ 2316533 w 4930986"/>
              <a:gd name="csY6" fmla="*/ 5411420 h 5460290"/>
              <a:gd name="csX7" fmla="*/ 359499 w 4930986"/>
              <a:gd name="csY7" fmla="*/ 4414276 h 5460290"/>
              <a:gd name="csX8" fmla="*/ 352264 w 4930986"/>
              <a:gd name="csY8" fmla="*/ 4405447 h 5460290"/>
              <a:gd name="csX9" fmla="*/ 382232 w 4930986"/>
              <a:gd name="csY9" fmla="*/ 4328681 h 5460290"/>
              <a:gd name="csX10" fmla="*/ 446199 w 4930986"/>
              <a:gd name="csY10" fmla="*/ 3704385 h 5460290"/>
              <a:gd name="csX11" fmla="*/ 401144 w 4930986"/>
              <a:gd name="csY11" fmla="*/ 3431072 h 5460290"/>
              <a:gd name="csX12" fmla="*/ 391454 w 4930986"/>
              <a:gd name="csY12" fmla="*/ 3395456 h 5460290"/>
              <a:gd name="csX13" fmla="*/ 382856 w 4930986"/>
              <a:gd name="csY13" fmla="*/ 3396534 h 5460290"/>
              <a:gd name="csX14" fmla="*/ 382856 w 4930986"/>
              <a:gd name="csY14" fmla="*/ 3396533 h 5460290"/>
              <a:gd name="csX15" fmla="*/ 391452 w 4930986"/>
              <a:gd name="csY15" fmla="*/ 3395455 h 5460290"/>
              <a:gd name="csX16" fmla="*/ 363899 w 4930986"/>
              <a:gd name="csY16" fmla="*/ 3294178 h 5460290"/>
              <a:gd name="csX17" fmla="*/ 42435 w 4930986"/>
              <a:gd name="csY17" fmla="*/ 2640046 h 5460290"/>
              <a:gd name="csX18" fmla="*/ 0 w 4930986"/>
              <a:gd name="csY18" fmla="*/ 2585813 h 5460290"/>
              <a:gd name="csX19" fmla="*/ 20426 w 4930986"/>
              <a:gd name="csY19" fmla="*/ 2509636 h 5460290"/>
              <a:gd name="csX20" fmla="*/ 468095 w 4930986"/>
              <a:gd name="csY20" fmla="*/ 1693528 h 5460290"/>
              <a:gd name="csX21" fmla="*/ 565233 w 4930986"/>
              <a:gd name="csY21" fmla="*/ 1570954 h 5460290"/>
              <a:gd name="csX22" fmla="*/ 606850 w 4930986"/>
              <a:gd name="csY22" fmla="*/ 1573582 h 5460290"/>
              <a:gd name="csX23" fmla="*/ 697375 w 4930986"/>
              <a:gd name="csY23" fmla="*/ 1570594 h 5460290"/>
              <a:gd name="csX24" fmla="*/ 1330807 w 4930986"/>
              <a:gd name="csY24" fmla="*/ 1245001 h 5460290"/>
              <a:gd name="csX25" fmla="*/ 1547425 w 4930986"/>
              <a:gd name="csY25" fmla="*/ 611886 h 5460290"/>
              <a:gd name="csX26" fmla="*/ 1552216 w 4930986"/>
              <a:gd name="csY26" fmla="*/ 467533 h 5460290"/>
              <a:gd name="csX27" fmla="*/ 1686791 w 4930986"/>
              <a:gd name="csY27" fmla="*/ 363381 h 5460290"/>
              <a:gd name="csX28" fmla="*/ 2471339 w 4930986"/>
              <a:gd name="csY28" fmla="*/ 20821 h 5460290"/>
              <a:gd name="csX29" fmla="*/ 2711634 w 4930986"/>
              <a:gd name="csY29" fmla="*/ 0 h 5460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930986" h="5460290">
                <a:moveTo>
                  <a:pt x="2711634" y="0"/>
                </a:moveTo>
                <a:cubicBezTo>
                  <a:pt x="3136778" y="9255"/>
                  <a:pt x="3492604" y="108738"/>
                  <a:pt x="3776803" y="384050"/>
                </a:cubicBezTo>
                <a:cubicBezTo>
                  <a:pt x="4003237" y="601525"/>
                  <a:pt x="4231976" y="818999"/>
                  <a:pt x="4439931" y="1054985"/>
                </a:cubicBezTo>
                <a:cubicBezTo>
                  <a:pt x="4751847" y="1408958"/>
                  <a:pt x="4878929" y="1839279"/>
                  <a:pt x="4918210" y="2304306"/>
                </a:cubicBezTo>
                <a:cubicBezTo>
                  <a:pt x="4973664" y="2947477"/>
                  <a:pt x="4846583" y="3555944"/>
                  <a:pt x="4576245" y="4134334"/>
                </a:cubicBezTo>
                <a:cubicBezTo>
                  <a:pt x="4331333" y="4661824"/>
                  <a:pt x="3920052" y="5034311"/>
                  <a:pt x="3416354" y="5309623"/>
                </a:cubicBezTo>
                <a:cubicBezTo>
                  <a:pt x="3067461" y="5499337"/>
                  <a:pt x="2693150" y="5480829"/>
                  <a:pt x="2316533" y="5411420"/>
                </a:cubicBezTo>
                <a:cubicBezTo>
                  <a:pt x="1565605" y="5274919"/>
                  <a:pt x="881682" y="5004235"/>
                  <a:pt x="359499" y="4414276"/>
                </a:cubicBezTo>
                <a:lnTo>
                  <a:pt x="352264" y="4405447"/>
                </a:lnTo>
                <a:lnTo>
                  <a:pt x="382232" y="4328681"/>
                </a:lnTo>
                <a:cubicBezTo>
                  <a:pt x="444664" y="4137972"/>
                  <a:pt x="466528" y="3928146"/>
                  <a:pt x="446199" y="3704385"/>
                </a:cubicBezTo>
                <a:cubicBezTo>
                  <a:pt x="437920" y="3613932"/>
                  <a:pt x="422769" y="3522464"/>
                  <a:pt x="401144" y="3431072"/>
                </a:cubicBezTo>
                <a:lnTo>
                  <a:pt x="391454" y="3395456"/>
                </a:lnTo>
                <a:lnTo>
                  <a:pt x="382856" y="3396534"/>
                </a:lnTo>
                <a:lnTo>
                  <a:pt x="382856" y="3396533"/>
                </a:lnTo>
                <a:lnTo>
                  <a:pt x="391452" y="3395455"/>
                </a:lnTo>
                <a:lnTo>
                  <a:pt x="363899" y="3294178"/>
                </a:lnTo>
                <a:cubicBezTo>
                  <a:pt x="293898" y="3066566"/>
                  <a:pt x="184675" y="2842839"/>
                  <a:pt x="42435" y="2640046"/>
                </a:cubicBezTo>
                <a:lnTo>
                  <a:pt x="0" y="2585813"/>
                </a:lnTo>
                <a:lnTo>
                  <a:pt x="20426" y="2509636"/>
                </a:lnTo>
                <a:cubicBezTo>
                  <a:pt x="114581" y="2219863"/>
                  <a:pt x="268233" y="1949178"/>
                  <a:pt x="468095" y="1693528"/>
                </a:cubicBezTo>
                <a:lnTo>
                  <a:pt x="565233" y="1570954"/>
                </a:lnTo>
                <a:lnTo>
                  <a:pt x="606850" y="1573582"/>
                </a:lnTo>
                <a:cubicBezTo>
                  <a:pt x="636302" y="1574029"/>
                  <a:pt x="666466" y="1573070"/>
                  <a:pt x="697375" y="1570594"/>
                </a:cubicBezTo>
                <a:cubicBezTo>
                  <a:pt x="964865" y="1548979"/>
                  <a:pt x="1183967" y="1436349"/>
                  <a:pt x="1330807" y="1245001"/>
                </a:cubicBezTo>
                <a:cubicBezTo>
                  <a:pt x="1464154" y="1070924"/>
                  <a:pt x="1526617" y="849140"/>
                  <a:pt x="1547425" y="611886"/>
                </a:cubicBezTo>
                <a:lnTo>
                  <a:pt x="1552216" y="467533"/>
                </a:lnTo>
                <a:lnTo>
                  <a:pt x="1686791" y="363381"/>
                </a:lnTo>
                <a:cubicBezTo>
                  <a:pt x="1917169" y="197230"/>
                  <a:pt x="2175300" y="72876"/>
                  <a:pt x="2471339" y="20821"/>
                </a:cubicBezTo>
                <a:cubicBezTo>
                  <a:pt x="2563763" y="6941"/>
                  <a:pt x="2656187" y="4627"/>
                  <a:pt x="2711634" y="0"/>
                </a:cubicBezTo>
                <a:close/>
              </a:path>
            </a:pathLst>
          </a:custGeom>
          <a:blipFill>
            <a:blip r:embed="rId2">
              <a:alphaModFix amt="85000"/>
            </a:blip>
            <a:srcRect/>
            <a:stretch>
              <a:fillRect l="-52885" t="-11212" r="-53801"/>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53" name="Forme libre : Forme 52">
            <a:extLst>
              <a:ext uri="{FF2B5EF4-FFF2-40B4-BE49-F238E27FC236}">
                <a16:creationId xmlns:a16="http://schemas.microsoft.com/office/drawing/2014/main" id="{AA57B820-F948-F25A-8B2C-74BBD32D007E}"/>
              </a:ext>
            </a:extLst>
          </p:cNvPr>
          <p:cNvSpPr/>
          <p:nvPr userDrawn="1"/>
        </p:nvSpPr>
        <p:spPr>
          <a:xfrm rot="15771306">
            <a:off x="-1545" y="1334516"/>
            <a:ext cx="11116" cy="6697"/>
          </a:xfrm>
          <a:custGeom>
            <a:avLst/>
            <a:gdLst>
              <a:gd name="csX0" fmla="*/ 11116 w 11116"/>
              <a:gd name="csY0" fmla="*/ 0 h 6697"/>
              <a:gd name="csX1" fmla="*/ 0 w 11116"/>
              <a:gd name="csY1" fmla="*/ 6697 h 6697"/>
              <a:gd name="csX2" fmla="*/ 0 w 11116"/>
              <a:gd name="csY2" fmla="*/ 6696 h 6697"/>
              <a:gd name="csX3" fmla="*/ 11115 w 11116"/>
              <a:gd name="csY3" fmla="*/ 0 h 6697"/>
              <a:gd name="csX4" fmla="*/ 11116 w 11116"/>
              <a:gd name="csY4" fmla="*/ 0 h 6697"/>
            </a:gdLst>
            <a:ahLst/>
            <a:cxnLst>
              <a:cxn ang="0">
                <a:pos x="csX0" y="csY0"/>
              </a:cxn>
              <a:cxn ang="0">
                <a:pos x="csX1" y="csY1"/>
              </a:cxn>
              <a:cxn ang="0">
                <a:pos x="csX2" y="csY2"/>
              </a:cxn>
              <a:cxn ang="0">
                <a:pos x="csX3" y="csY3"/>
              </a:cxn>
              <a:cxn ang="0">
                <a:pos x="csX4" y="csY4"/>
              </a:cxn>
            </a:cxnLst>
            <a:rect l="l" t="t" r="r" b="b"/>
            <a:pathLst>
              <a:path w="11116" h="6697">
                <a:moveTo>
                  <a:pt x="11116" y="0"/>
                </a:moveTo>
                <a:lnTo>
                  <a:pt x="0" y="6697"/>
                </a:lnTo>
                <a:lnTo>
                  <a:pt x="0" y="6696"/>
                </a:lnTo>
                <a:lnTo>
                  <a:pt x="11115" y="0"/>
                </a:lnTo>
                <a:lnTo>
                  <a:pt x="11116"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1" name="Forme libre : Forme 50">
            <a:extLst>
              <a:ext uri="{FF2B5EF4-FFF2-40B4-BE49-F238E27FC236}">
                <a16:creationId xmlns:a16="http://schemas.microsoft.com/office/drawing/2014/main" id="{366847B0-C814-AEE6-D71C-720C2698553E}"/>
              </a:ext>
            </a:extLst>
          </p:cNvPr>
          <p:cNvSpPr/>
          <p:nvPr userDrawn="1"/>
        </p:nvSpPr>
        <p:spPr>
          <a:xfrm rot="15771306">
            <a:off x="1276857" y="3865111"/>
            <a:ext cx="2" cy="523509"/>
          </a:xfrm>
          <a:custGeom>
            <a:avLst/>
            <a:gdLst>
              <a:gd name="csX0" fmla="*/ 2 w 2"/>
              <a:gd name="csY0" fmla="*/ 523509 h 523509"/>
              <a:gd name="csX1" fmla="*/ 1 w 2"/>
              <a:gd name="csY1" fmla="*/ 523509 h 523509"/>
              <a:gd name="csX2" fmla="*/ 0 w 2"/>
              <a:gd name="csY2" fmla="*/ 0 h 523509"/>
              <a:gd name="csX3" fmla="*/ 1 w 2"/>
              <a:gd name="csY3" fmla="*/ 0 h 523509"/>
              <a:gd name="csX4" fmla="*/ 2 w 2"/>
              <a:gd name="csY4" fmla="*/ 523509 h 523509"/>
            </a:gdLst>
            <a:ahLst/>
            <a:cxnLst>
              <a:cxn ang="0">
                <a:pos x="csX0" y="csY0"/>
              </a:cxn>
              <a:cxn ang="0">
                <a:pos x="csX1" y="csY1"/>
              </a:cxn>
              <a:cxn ang="0">
                <a:pos x="csX2" y="csY2"/>
              </a:cxn>
              <a:cxn ang="0">
                <a:pos x="csX3" y="csY3"/>
              </a:cxn>
              <a:cxn ang="0">
                <a:pos x="csX4" y="csY4"/>
              </a:cxn>
            </a:cxnLst>
            <a:rect l="l" t="t" r="r" b="b"/>
            <a:pathLst>
              <a:path w="2" h="523509">
                <a:moveTo>
                  <a:pt x="2" y="523509"/>
                </a:moveTo>
                <a:lnTo>
                  <a:pt x="1" y="523509"/>
                </a:lnTo>
                <a:lnTo>
                  <a:pt x="0" y="0"/>
                </a:lnTo>
                <a:lnTo>
                  <a:pt x="1" y="0"/>
                </a:lnTo>
                <a:lnTo>
                  <a:pt x="2" y="523509"/>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7" name="Forme libre : Forme 46">
            <a:extLst>
              <a:ext uri="{FF2B5EF4-FFF2-40B4-BE49-F238E27FC236}">
                <a16:creationId xmlns:a16="http://schemas.microsoft.com/office/drawing/2014/main" id="{9E8E0C68-0954-C308-75C5-F792CA92054A}"/>
              </a:ext>
            </a:extLst>
          </p:cNvPr>
          <p:cNvSpPr/>
          <p:nvPr userDrawn="1"/>
        </p:nvSpPr>
        <p:spPr>
          <a:xfrm rot="15771306">
            <a:off x="-374403" y="1002366"/>
            <a:ext cx="434811" cy="261948"/>
          </a:xfrm>
          <a:custGeom>
            <a:avLst/>
            <a:gdLst>
              <a:gd name="csX0" fmla="*/ 434811 w 434811"/>
              <a:gd name="csY0" fmla="*/ 1 h 261948"/>
              <a:gd name="csX1" fmla="*/ 1 w 434811"/>
              <a:gd name="csY1" fmla="*/ 261948 h 261948"/>
              <a:gd name="csX2" fmla="*/ 0 w 434811"/>
              <a:gd name="csY2" fmla="*/ 261948 h 261948"/>
              <a:gd name="csX3" fmla="*/ 434810 w 434811"/>
              <a:gd name="csY3" fmla="*/ 0 h 261948"/>
              <a:gd name="csX4" fmla="*/ 434811 w 434811"/>
              <a:gd name="csY4" fmla="*/ 1 h 261948"/>
            </a:gdLst>
            <a:ahLst/>
            <a:cxnLst>
              <a:cxn ang="0">
                <a:pos x="csX0" y="csY0"/>
              </a:cxn>
              <a:cxn ang="0">
                <a:pos x="csX1" y="csY1"/>
              </a:cxn>
              <a:cxn ang="0">
                <a:pos x="csX2" y="csY2"/>
              </a:cxn>
              <a:cxn ang="0">
                <a:pos x="csX3" y="csY3"/>
              </a:cxn>
              <a:cxn ang="0">
                <a:pos x="csX4" y="csY4"/>
              </a:cxn>
            </a:cxnLst>
            <a:rect l="l" t="t" r="r" b="b"/>
            <a:pathLst>
              <a:path w="434811" h="261948">
                <a:moveTo>
                  <a:pt x="434811" y="1"/>
                </a:moveTo>
                <a:lnTo>
                  <a:pt x="1" y="261948"/>
                </a:lnTo>
                <a:lnTo>
                  <a:pt x="0" y="261948"/>
                </a:lnTo>
                <a:lnTo>
                  <a:pt x="434810" y="0"/>
                </a:lnTo>
                <a:lnTo>
                  <a:pt x="434811" y="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6" name="Forme libre : Forme 45">
            <a:extLst>
              <a:ext uri="{FF2B5EF4-FFF2-40B4-BE49-F238E27FC236}">
                <a16:creationId xmlns:a16="http://schemas.microsoft.com/office/drawing/2014/main" id="{47C47C77-D84E-1A8F-1F5A-A4B7D1710C6C}"/>
              </a:ext>
            </a:extLst>
          </p:cNvPr>
          <p:cNvSpPr/>
          <p:nvPr userDrawn="1"/>
        </p:nvSpPr>
        <p:spPr>
          <a:xfrm rot="15771306">
            <a:off x="-5766" y="1337022"/>
            <a:ext cx="18177" cy="8974"/>
          </a:xfrm>
          <a:custGeom>
            <a:avLst/>
            <a:gdLst>
              <a:gd name="csX0" fmla="*/ 18177 w 18177"/>
              <a:gd name="csY0" fmla="*/ 2278 h 8974"/>
              <a:gd name="csX1" fmla="*/ 7062 w 18177"/>
              <a:gd name="csY1" fmla="*/ 8974 h 8974"/>
              <a:gd name="csX2" fmla="*/ 0 w 18177"/>
              <a:gd name="csY2" fmla="*/ 0 h 8974"/>
              <a:gd name="csX3" fmla="*/ 18177 w 18177"/>
              <a:gd name="csY3" fmla="*/ 2278 h 8974"/>
            </a:gdLst>
            <a:ahLst/>
            <a:cxnLst>
              <a:cxn ang="0">
                <a:pos x="csX0" y="csY0"/>
              </a:cxn>
              <a:cxn ang="0">
                <a:pos x="csX1" y="csY1"/>
              </a:cxn>
              <a:cxn ang="0">
                <a:pos x="csX2" y="csY2"/>
              </a:cxn>
              <a:cxn ang="0">
                <a:pos x="csX3" y="csY3"/>
              </a:cxn>
            </a:cxnLst>
            <a:rect l="l" t="t" r="r" b="b"/>
            <a:pathLst>
              <a:path w="18177" h="8974">
                <a:moveTo>
                  <a:pt x="18177" y="2278"/>
                </a:moveTo>
                <a:lnTo>
                  <a:pt x="7062" y="8974"/>
                </a:lnTo>
                <a:lnTo>
                  <a:pt x="0" y="0"/>
                </a:lnTo>
                <a:lnTo>
                  <a:pt x="18177" y="2278"/>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4" name="Forme libre : Forme 43">
            <a:extLst>
              <a:ext uri="{FF2B5EF4-FFF2-40B4-BE49-F238E27FC236}">
                <a16:creationId xmlns:a16="http://schemas.microsoft.com/office/drawing/2014/main" id="{46E422A4-8118-1C0D-6416-0A0EFB05AC2C}"/>
              </a:ext>
            </a:extLst>
          </p:cNvPr>
          <p:cNvSpPr/>
          <p:nvPr userDrawn="1"/>
        </p:nvSpPr>
        <p:spPr>
          <a:xfrm rot="15771306">
            <a:off x="-399503" y="2385768"/>
            <a:ext cx="2233674" cy="1371320"/>
          </a:xfrm>
          <a:custGeom>
            <a:avLst/>
            <a:gdLst>
              <a:gd name="csX0" fmla="*/ 2233674 w 2233674"/>
              <a:gd name="csY0" fmla="*/ 102710 h 1371320"/>
              <a:gd name="csX1" fmla="*/ 2165283 w 2233674"/>
              <a:gd name="csY1" fmla="*/ 130311 h 1371320"/>
              <a:gd name="csX2" fmla="*/ 2086653 w 2233674"/>
              <a:gd name="csY2" fmla="*/ 168633 h 1371320"/>
              <a:gd name="csX3" fmla="*/ 1460902 w 2233674"/>
              <a:gd name="csY3" fmla="*/ 629454 h 1371320"/>
              <a:gd name="csX4" fmla="*/ 792955 w 2233674"/>
              <a:gd name="csY4" fmla="*/ 1118970 h 1371320"/>
              <a:gd name="csX5" fmla="*/ 103920 w 2233674"/>
              <a:gd name="csY5" fmla="*/ 1356577 h 1371320"/>
              <a:gd name="csX6" fmla="*/ 2 w 2233674"/>
              <a:gd name="csY6" fmla="*/ 1371320 h 1371320"/>
              <a:gd name="csX7" fmla="*/ 1 w 2233674"/>
              <a:gd name="csY7" fmla="*/ 847811 h 1371320"/>
              <a:gd name="csX8" fmla="*/ 0 w 2233674"/>
              <a:gd name="csY8" fmla="*/ 847811 h 1371320"/>
              <a:gd name="csX9" fmla="*/ 0 w 2233674"/>
              <a:gd name="csY9" fmla="*/ 847811 h 1371320"/>
              <a:gd name="csX10" fmla="*/ 154696 w 2233674"/>
              <a:gd name="csY10" fmla="*/ 817122 h 1371320"/>
              <a:gd name="csX11" fmla="*/ 551350 w 2233674"/>
              <a:gd name="csY11" fmla="*/ 662240 h 1371320"/>
              <a:gd name="csX12" fmla="*/ 1126991 w 2233674"/>
              <a:gd name="csY12" fmla="*/ 234998 h 1371320"/>
              <a:gd name="csX13" fmla="*/ 1297332 w 2233674"/>
              <a:gd name="csY13" fmla="*/ 92623 h 1371320"/>
              <a:gd name="csX14" fmla="*/ 1414303 w 2233674"/>
              <a:gd name="csY14" fmla="*/ 0 h 1371320"/>
              <a:gd name="csX15" fmla="*/ 2233674 w 2233674"/>
              <a:gd name="csY15" fmla="*/ 102710 h 137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233674" h="1371320">
                <a:moveTo>
                  <a:pt x="2233674" y="102710"/>
                </a:moveTo>
                <a:lnTo>
                  <a:pt x="2165283" y="130311"/>
                </a:lnTo>
                <a:cubicBezTo>
                  <a:pt x="2139416" y="141853"/>
                  <a:pt x="2113225" y="154624"/>
                  <a:pt x="2086653" y="168633"/>
                </a:cubicBezTo>
                <a:cubicBezTo>
                  <a:pt x="1875102" y="279917"/>
                  <a:pt x="1665011" y="457557"/>
                  <a:pt x="1460902" y="629454"/>
                </a:cubicBezTo>
                <a:cubicBezTo>
                  <a:pt x="1248190" y="808779"/>
                  <a:pt x="1028342" y="994027"/>
                  <a:pt x="792955" y="1118970"/>
                </a:cubicBezTo>
                <a:cubicBezTo>
                  <a:pt x="574045" y="1234882"/>
                  <a:pt x="338471" y="1315430"/>
                  <a:pt x="103920" y="1356577"/>
                </a:cubicBezTo>
                <a:lnTo>
                  <a:pt x="2" y="1371320"/>
                </a:lnTo>
                <a:lnTo>
                  <a:pt x="1" y="847811"/>
                </a:lnTo>
                <a:lnTo>
                  <a:pt x="0" y="847811"/>
                </a:lnTo>
                <a:lnTo>
                  <a:pt x="0" y="847811"/>
                </a:lnTo>
                <a:lnTo>
                  <a:pt x="154696" y="817122"/>
                </a:lnTo>
                <a:cubicBezTo>
                  <a:pt x="293948" y="780421"/>
                  <a:pt x="428942" y="727027"/>
                  <a:pt x="551350" y="662240"/>
                </a:cubicBezTo>
                <a:cubicBezTo>
                  <a:pt x="737701" y="563684"/>
                  <a:pt x="926999" y="403821"/>
                  <a:pt x="1126991" y="234998"/>
                </a:cubicBezTo>
                <a:cubicBezTo>
                  <a:pt x="1183212" y="187581"/>
                  <a:pt x="1239878" y="139790"/>
                  <a:pt x="1297332" y="92623"/>
                </a:cubicBezTo>
                <a:lnTo>
                  <a:pt x="1414303" y="0"/>
                </a:lnTo>
                <a:lnTo>
                  <a:pt x="2233674" y="10271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3" name="Forme libre : Forme 42">
            <a:extLst>
              <a:ext uri="{FF2B5EF4-FFF2-40B4-BE49-F238E27FC236}">
                <a16:creationId xmlns:a16="http://schemas.microsoft.com/office/drawing/2014/main" id="{967D8075-2007-2692-4F5D-C2E915F9D1B5}"/>
              </a:ext>
            </a:extLst>
          </p:cNvPr>
          <p:cNvSpPr/>
          <p:nvPr userDrawn="1"/>
        </p:nvSpPr>
        <p:spPr>
          <a:xfrm rot="15771306">
            <a:off x="-57905" y="4149254"/>
            <a:ext cx="1675935" cy="1768824"/>
          </a:xfrm>
          <a:custGeom>
            <a:avLst/>
            <a:gdLst>
              <a:gd name="csX0" fmla="*/ 1675935 w 1675935"/>
              <a:gd name="csY0" fmla="*/ 1751893 h 1768824"/>
              <a:gd name="csX1" fmla="*/ 1639390 w 1675935"/>
              <a:gd name="csY1" fmla="*/ 1757078 h 1768824"/>
              <a:gd name="csX2" fmla="*/ 1362595 w 1675935"/>
              <a:gd name="csY2" fmla="*/ 1767789 h 1768824"/>
              <a:gd name="csX3" fmla="*/ 283695 w 1675935"/>
              <a:gd name="csY3" fmla="*/ 1258296 h 1768824"/>
              <a:gd name="csX4" fmla="*/ 21597 w 1675935"/>
              <a:gd name="csY4" fmla="*/ 678416 h 1768824"/>
              <a:gd name="csX5" fmla="*/ 23049 w 1675935"/>
              <a:gd name="csY5" fmla="*/ 679910 h 1768824"/>
              <a:gd name="csX6" fmla="*/ 24718 w 1675935"/>
              <a:gd name="csY6" fmla="*/ 135386 h 1768824"/>
              <a:gd name="csX7" fmla="*/ 50848 w 1675935"/>
              <a:gd name="csY7" fmla="*/ 11758 h 1768824"/>
              <a:gd name="csX8" fmla="*/ 54210 w 1675935"/>
              <a:gd name="csY8" fmla="*/ 0 h 1768824"/>
              <a:gd name="csX9" fmla="*/ 573875 w 1675935"/>
              <a:gd name="csY9" fmla="*/ 65141 h 1768824"/>
              <a:gd name="csX10" fmla="*/ 557065 w 1675935"/>
              <a:gd name="csY10" fmla="*/ 120838 h 1768824"/>
              <a:gd name="csX11" fmla="*/ 534886 w 1675935"/>
              <a:gd name="csY11" fmla="*/ 223254 h 1768824"/>
              <a:gd name="csX12" fmla="*/ 687262 w 1675935"/>
              <a:gd name="csY12" fmla="*/ 934030 h 1768824"/>
              <a:gd name="csX13" fmla="*/ 1619600 w 1675935"/>
              <a:gd name="csY13" fmla="*/ 1239561 h 1768824"/>
              <a:gd name="csX14" fmla="*/ 1675933 w 1675935"/>
              <a:gd name="csY14" fmla="*/ 1228384 h 1768824"/>
              <a:gd name="csX15" fmla="*/ 1675934 w 1675935"/>
              <a:gd name="csY15" fmla="*/ 1751893 h 1768824"/>
              <a:gd name="csX16" fmla="*/ 1675935 w 1675935"/>
              <a:gd name="csY16" fmla="*/ 1751893 h 1768824"/>
              <a:gd name="csX17" fmla="*/ 1675935 w 1675935"/>
              <a:gd name="csY17" fmla="*/ 1751893 h 1768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75935" h="1768824">
                <a:moveTo>
                  <a:pt x="1675935" y="1751893"/>
                </a:moveTo>
                <a:lnTo>
                  <a:pt x="1639390" y="1757078"/>
                </a:lnTo>
                <a:cubicBezTo>
                  <a:pt x="1546018" y="1767168"/>
                  <a:pt x="1453375" y="1770825"/>
                  <a:pt x="1362595" y="1767789"/>
                </a:cubicBezTo>
                <a:cubicBezTo>
                  <a:pt x="913491" y="1752469"/>
                  <a:pt x="540688" y="1576620"/>
                  <a:pt x="283695" y="1258296"/>
                </a:cubicBezTo>
                <a:cubicBezTo>
                  <a:pt x="148865" y="1091485"/>
                  <a:pt x="61110" y="893971"/>
                  <a:pt x="21597" y="678416"/>
                </a:cubicBezTo>
                <a:lnTo>
                  <a:pt x="23049" y="679910"/>
                </a:lnTo>
                <a:cubicBezTo>
                  <a:pt x="-8042" y="507803"/>
                  <a:pt x="-7866" y="324234"/>
                  <a:pt x="24718" y="135386"/>
                </a:cubicBezTo>
                <a:cubicBezTo>
                  <a:pt x="31905" y="94065"/>
                  <a:pt x="40636" y="52814"/>
                  <a:pt x="50848" y="11758"/>
                </a:cubicBezTo>
                <a:lnTo>
                  <a:pt x="54210" y="0"/>
                </a:lnTo>
                <a:lnTo>
                  <a:pt x="573875" y="65141"/>
                </a:lnTo>
                <a:lnTo>
                  <a:pt x="557065" y="120838"/>
                </a:lnTo>
                <a:cubicBezTo>
                  <a:pt x="548253" y="154821"/>
                  <a:pt x="540837" y="189005"/>
                  <a:pt x="534886" y="223254"/>
                </a:cubicBezTo>
                <a:cubicBezTo>
                  <a:pt x="486653" y="500294"/>
                  <a:pt x="540968" y="752358"/>
                  <a:pt x="687262" y="934030"/>
                </a:cubicBezTo>
                <a:cubicBezTo>
                  <a:pt x="911874" y="1212039"/>
                  <a:pt x="1266030" y="1286258"/>
                  <a:pt x="1619600" y="1239561"/>
                </a:cubicBezTo>
                <a:lnTo>
                  <a:pt x="1675933" y="1228384"/>
                </a:lnTo>
                <a:lnTo>
                  <a:pt x="1675934" y="1751893"/>
                </a:lnTo>
                <a:lnTo>
                  <a:pt x="1675935" y="1751893"/>
                </a:lnTo>
                <a:lnTo>
                  <a:pt x="1675935" y="1751893"/>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9" name="Forme libre : Forme 58">
            <a:extLst>
              <a:ext uri="{FF2B5EF4-FFF2-40B4-BE49-F238E27FC236}">
                <a16:creationId xmlns:a16="http://schemas.microsoft.com/office/drawing/2014/main" id="{275191D1-0935-797E-7D2C-D4A3993834BF}"/>
              </a:ext>
            </a:extLst>
          </p:cNvPr>
          <p:cNvSpPr/>
          <p:nvPr userDrawn="1"/>
        </p:nvSpPr>
        <p:spPr>
          <a:xfrm>
            <a:off x="2034477" y="-1"/>
            <a:ext cx="655947" cy="882872"/>
          </a:xfrm>
          <a:custGeom>
            <a:avLst/>
            <a:gdLst>
              <a:gd name="csX0" fmla="*/ 0 w 655947"/>
              <a:gd name="csY0" fmla="*/ 0 h 882872"/>
              <a:gd name="csX1" fmla="*/ 524403 w 655947"/>
              <a:gd name="csY1" fmla="*/ 0 h 882872"/>
              <a:gd name="csX2" fmla="*/ 528840 w 655947"/>
              <a:gd name="csY2" fmla="*/ 26628 h 882872"/>
              <a:gd name="csX3" fmla="*/ 550306 w 655947"/>
              <a:gd name="csY3" fmla="*/ 144773 h 882872"/>
              <a:gd name="csX4" fmla="*/ 652812 w 655947"/>
              <a:gd name="csY4" fmla="*/ 825154 h 882872"/>
              <a:gd name="csX5" fmla="*/ 655947 w 655947"/>
              <a:gd name="csY5" fmla="*/ 882872 h 882872"/>
              <a:gd name="csX6" fmla="*/ 136985 w 655947"/>
              <a:gd name="csY6" fmla="*/ 882872 h 882872"/>
              <a:gd name="csX7" fmla="*/ 133247 w 655947"/>
              <a:gd name="csY7" fmla="*/ 828674 h 882872"/>
              <a:gd name="csX8" fmla="*/ 41510 w 655947"/>
              <a:gd name="csY8" fmla="*/ 238918 h 882872"/>
              <a:gd name="csX9" fmla="*/ 258 w 655947"/>
              <a:gd name="csY9" fmla="*/ 5120 h 882872"/>
              <a:gd name="csX10" fmla="*/ 0 w 655947"/>
              <a:gd name="csY10" fmla="*/ 0 h 8828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55947" h="882872">
                <a:moveTo>
                  <a:pt x="0" y="0"/>
                </a:moveTo>
                <a:lnTo>
                  <a:pt x="524403" y="0"/>
                </a:lnTo>
                <a:lnTo>
                  <a:pt x="528840" y="26628"/>
                </a:lnTo>
                <a:cubicBezTo>
                  <a:pt x="535278" y="63067"/>
                  <a:pt x="542525" y="102572"/>
                  <a:pt x="550306" y="144773"/>
                </a:cubicBezTo>
                <a:cubicBezTo>
                  <a:pt x="587158" y="344059"/>
                  <a:pt x="631071" y="581597"/>
                  <a:pt x="652812" y="825154"/>
                </a:cubicBezTo>
                <a:lnTo>
                  <a:pt x="655947" y="882872"/>
                </a:lnTo>
                <a:lnTo>
                  <a:pt x="136985" y="882872"/>
                </a:lnTo>
                <a:lnTo>
                  <a:pt x="133247" y="828674"/>
                </a:lnTo>
                <a:cubicBezTo>
                  <a:pt x="112336" y="620749"/>
                  <a:pt x="74094" y="413755"/>
                  <a:pt x="41510" y="238918"/>
                </a:cubicBezTo>
                <a:cubicBezTo>
                  <a:pt x="25115" y="149951"/>
                  <a:pt x="10855" y="73584"/>
                  <a:pt x="258" y="5120"/>
                </a:cubicBez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7" name="Forme libre : Forme 56">
            <a:extLst>
              <a:ext uri="{FF2B5EF4-FFF2-40B4-BE49-F238E27FC236}">
                <a16:creationId xmlns:a16="http://schemas.microsoft.com/office/drawing/2014/main" id="{DFA465B9-446A-5747-E6C3-32420EFF81FE}"/>
              </a:ext>
            </a:extLst>
          </p:cNvPr>
          <p:cNvSpPr/>
          <p:nvPr userDrawn="1"/>
        </p:nvSpPr>
        <p:spPr>
          <a:xfrm>
            <a:off x="-2" y="750016"/>
            <a:ext cx="2700878" cy="1522525"/>
          </a:xfrm>
          <a:custGeom>
            <a:avLst/>
            <a:gdLst>
              <a:gd name="csX0" fmla="*/ 231387 w 2700878"/>
              <a:gd name="csY0" fmla="*/ 661 h 1522525"/>
              <a:gd name="csX1" fmla="*/ 701578 w 2700878"/>
              <a:gd name="csY1" fmla="*/ 139376 h 1522525"/>
              <a:gd name="csX2" fmla="*/ 1189606 w 2700878"/>
              <a:gd name="csY2" fmla="*/ 589197 h 1522525"/>
              <a:gd name="csX3" fmla="*/ 1801294 w 2700878"/>
              <a:gd name="csY3" fmla="*/ 1002713 h 1522525"/>
              <a:gd name="csX4" fmla="*/ 2064992 w 2700878"/>
              <a:gd name="csY4" fmla="*/ 878532 h 1522525"/>
              <a:gd name="csX5" fmla="*/ 2182009 w 2700878"/>
              <a:gd name="csY5" fmla="*/ 285731 h 1522525"/>
              <a:gd name="csX6" fmla="*/ 2173849 w 2700878"/>
              <a:gd name="csY6" fmla="*/ 167443 h 1522525"/>
              <a:gd name="csX7" fmla="*/ 2171463 w 2700878"/>
              <a:gd name="csY7" fmla="*/ 132855 h 1522525"/>
              <a:gd name="csX8" fmla="*/ 2690425 w 2700878"/>
              <a:gd name="csY8" fmla="*/ 132855 h 1522525"/>
              <a:gd name="csX9" fmla="*/ 2692304 w 2700878"/>
              <a:gd name="csY9" fmla="*/ 167443 h 1522525"/>
              <a:gd name="csX10" fmla="*/ 2700560 w 2700878"/>
              <a:gd name="csY10" fmla="*/ 319506 h 1522525"/>
              <a:gd name="csX11" fmla="*/ 2475937 w 2700878"/>
              <a:gd name="csY11" fmla="*/ 1193839 h 1522525"/>
              <a:gd name="csX12" fmla="*/ 1842505 w 2700878"/>
              <a:gd name="csY12" fmla="*/ 1519432 h 1522525"/>
              <a:gd name="csX13" fmla="*/ 798964 w 2700878"/>
              <a:gd name="csY13" fmla="*/ 929864 h 1522525"/>
              <a:gd name="csX14" fmla="*/ 440920 w 2700878"/>
              <a:gd name="csY14" fmla="*/ 587139 h 1522525"/>
              <a:gd name="csX15" fmla="*/ 36473 w 2700878"/>
              <a:gd name="csY15" fmla="*/ 564163 h 1522525"/>
              <a:gd name="csX16" fmla="*/ 8028 w 2700878"/>
              <a:gd name="csY16" fmla="*/ 592947 h 1522525"/>
              <a:gd name="csX17" fmla="*/ 8026 w 2700878"/>
              <a:gd name="csY17" fmla="*/ 592947 h 1522525"/>
              <a:gd name="csX18" fmla="*/ 8027 w 2700878"/>
              <a:gd name="csY18" fmla="*/ 592946 h 1522525"/>
              <a:gd name="csX19" fmla="*/ 0 w 2700878"/>
              <a:gd name="csY19" fmla="*/ 582750 h 1522525"/>
              <a:gd name="csX20" fmla="*/ 1 w 2700878"/>
              <a:gd name="csY20" fmla="*/ 24929 h 1522525"/>
              <a:gd name="csX21" fmla="*/ 92695 w 2700878"/>
              <a:gd name="csY21" fmla="*/ 6090 h 1522525"/>
              <a:gd name="csX22" fmla="*/ 231387 w 2700878"/>
              <a:gd name="csY22" fmla="*/ 661 h 1522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700878" h="1522525">
                <a:moveTo>
                  <a:pt x="231387" y="661"/>
                </a:moveTo>
                <a:cubicBezTo>
                  <a:pt x="391196" y="6727"/>
                  <a:pt x="557874" y="55883"/>
                  <a:pt x="701578" y="139376"/>
                </a:cubicBezTo>
                <a:cubicBezTo>
                  <a:pt x="894756" y="252020"/>
                  <a:pt x="1044861" y="423387"/>
                  <a:pt x="1189606" y="589197"/>
                </a:cubicBezTo>
                <a:cubicBezTo>
                  <a:pt x="1423635" y="857347"/>
                  <a:pt x="1578448" y="1020606"/>
                  <a:pt x="1801294" y="1002713"/>
                </a:cubicBezTo>
                <a:cubicBezTo>
                  <a:pt x="1962365" y="989684"/>
                  <a:pt x="2029043" y="925378"/>
                  <a:pt x="2064992" y="878532"/>
                </a:cubicBezTo>
                <a:cubicBezTo>
                  <a:pt x="2125007" y="800627"/>
                  <a:pt x="2193501" y="634411"/>
                  <a:pt x="2182009" y="285731"/>
                </a:cubicBezTo>
                <a:lnTo>
                  <a:pt x="2173849" y="167443"/>
                </a:lnTo>
                <a:lnTo>
                  <a:pt x="2171463" y="132855"/>
                </a:lnTo>
                <a:lnTo>
                  <a:pt x="2690425" y="132855"/>
                </a:lnTo>
                <a:lnTo>
                  <a:pt x="2692304" y="167443"/>
                </a:lnTo>
                <a:lnTo>
                  <a:pt x="2700560" y="319506"/>
                </a:lnTo>
                <a:cubicBezTo>
                  <a:pt x="2705513" y="644822"/>
                  <a:pt x="2653733" y="961736"/>
                  <a:pt x="2475937" y="1193839"/>
                </a:cubicBezTo>
                <a:cubicBezTo>
                  <a:pt x="2329097" y="1385187"/>
                  <a:pt x="2109995" y="1497817"/>
                  <a:pt x="1842505" y="1519432"/>
                </a:cubicBezTo>
                <a:cubicBezTo>
                  <a:pt x="1347958" y="1559049"/>
                  <a:pt x="1044058" y="1210231"/>
                  <a:pt x="798964" y="929864"/>
                </a:cubicBezTo>
                <a:cubicBezTo>
                  <a:pt x="676699" y="789592"/>
                  <a:pt x="560289" y="656533"/>
                  <a:pt x="440920" y="587139"/>
                </a:cubicBezTo>
                <a:cubicBezTo>
                  <a:pt x="319382" y="516606"/>
                  <a:pt x="141617" y="486003"/>
                  <a:pt x="36473" y="564163"/>
                </a:cubicBezTo>
                <a:lnTo>
                  <a:pt x="8028" y="592947"/>
                </a:lnTo>
                <a:lnTo>
                  <a:pt x="8026" y="592947"/>
                </a:lnTo>
                <a:lnTo>
                  <a:pt x="8027" y="592946"/>
                </a:lnTo>
                <a:lnTo>
                  <a:pt x="0" y="582750"/>
                </a:lnTo>
                <a:lnTo>
                  <a:pt x="1" y="24929"/>
                </a:lnTo>
                <a:lnTo>
                  <a:pt x="92695" y="6090"/>
                </a:lnTo>
                <a:cubicBezTo>
                  <a:pt x="137776" y="714"/>
                  <a:pt x="184107" y="-1124"/>
                  <a:pt x="231387" y="661"/>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213896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avec image 3">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7780898" y="787856"/>
            <a:ext cx="3795405" cy="3559669"/>
          </a:xfrm>
        </p:spPr>
        <p:txBody>
          <a:bodyPr vert="horz" lIns="91440" tIns="45720" rIns="91440" bIns="45720" rtlCol="0" anchor="b">
            <a:normAutofit/>
          </a:bodyPr>
          <a:lstStyle>
            <a:lvl1pPr>
              <a:defRPr lang="en-US" sz="4400" dirty="0"/>
            </a:lvl1pPr>
          </a:lstStyle>
          <a:p>
            <a:pPr lvl="0" rtl="0"/>
            <a:r>
              <a:rPr lang="fr"/>
              <a:t>Modifiez le style du titre</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7780898" y="4728525"/>
            <a:ext cx="3795405" cy="1116321"/>
          </a:xfrm>
        </p:spPr>
        <p:txBody>
          <a:bodyPr vert="horz" lIns="91440" tIns="45720" rIns="91440" bIns="45720" rtlCol="0">
            <a:normAutofit/>
          </a:bodyPr>
          <a:lstStyle>
            <a:lvl1pPr marL="0" indent="0">
              <a:buNone/>
              <a:defRPr lang="en-US" sz="2000" dirty="0"/>
            </a:lvl1pPr>
          </a:lstStyle>
          <a:p>
            <a:pPr lvl="0" rtl="0"/>
            <a:r>
              <a:rPr lang="fr"/>
              <a:t>Modifiez le style des sous-titres du masque</a:t>
            </a:r>
          </a:p>
        </p:txBody>
      </p:sp>
      <p:sp>
        <p:nvSpPr>
          <p:cNvPr id="25" name="Espace réservé d’image 24">
            <a:extLst>
              <a:ext uri="{FF2B5EF4-FFF2-40B4-BE49-F238E27FC236}">
                <a16:creationId xmlns:a16="http://schemas.microsoft.com/office/drawing/2014/main" id="{C906C5D5-E045-7B16-31A9-A715C1E52D33}"/>
              </a:ext>
            </a:extLst>
          </p:cNvPr>
          <p:cNvSpPr>
            <a:spLocks noGrp="1"/>
          </p:cNvSpPr>
          <p:nvPr>
            <p:ph type="pic" sz="quarter" idx="13" hasCustomPrompt="1"/>
          </p:nvPr>
        </p:nvSpPr>
        <p:spPr>
          <a:xfrm>
            <a:off x="672739" y="504013"/>
            <a:ext cx="6538195" cy="5757010"/>
          </a:xfrm>
          <a:custGeom>
            <a:avLst/>
            <a:gdLst>
              <a:gd name="csX0" fmla="*/ 4602990 w 6538195"/>
              <a:gd name="csY0" fmla="*/ 1743 h 5757010"/>
              <a:gd name="csX1" fmla="*/ 6521863 w 6538195"/>
              <a:gd name="csY1" fmla="*/ 2015778 h 5757010"/>
              <a:gd name="csX2" fmla="*/ 6524007 w 6538195"/>
              <a:gd name="csY2" fmla="*/ 3666342 h 5757010"/>
              <a:gd name="csX3" fmla="*/ 4070759 w 6538195"/>
              <a:gd name="csY3" fmla="*/ 5708431 h 5757010"/>
              <a:gd name="csX4" fmla="*/ 2474881 w 6538195"/>
              <a:gd name="csY4" fmla="*/ 5728032 h 5757010"/>
              <a:gd name="csX5" fmla="*/ 2200009 w 6538195"/>
              <a:gd name="csY5" fmla="*/ 5756873 h 5757010"/>
              <a:gd name="csX6" fmla="*/ 2188585 w 6538195"/>
              <a:gd name="csY6" fmla="*/ 5757010 h 5757010"/>
              <a:gd name="csX7" fmla="*/ 2166336 w 6538195"/>
              <a:gd name="csY7" fmla="*/ 5713159 h 5757010"/>
              <a:gd name="csX8" fmla="*/ 1830807 w 6538195"/>
              <a:gd name="csY8" fmla="*/ 5314260 h 5757010"/>
              <a:gd name="csX9" fmla="*/ 1280062 w 6538195"/>
              <a:gd name="csY9" fmla="*/ 5044438 h 5757010"/>
              <a:gd name="csX10" fmla="*/ 1171401 w 6538195"/>
              <a:gd name="csY10" fmla="*/ 5006708 h 5757010"/>
              <a:gd name="csX11" fmla="*/ 1164604 w 6538195"/>
              <a:gd name="csY11" fmla="*/ 5027843 h 5757010"/>
              <a:gd name="csX12" fmla="*/ 1171401 w 6538195"/>
              <a:gd name="csY12" fmla="*/ 5006707 h 5757010"/>
              <a:gd name="csX13" fmla="*/ 1106978 w 6538195"/>
              <a:gd name="csY13" fmla="*/ 4984337 h 5757010"/>
              <a:gd name="csX14" fmla="*/ 959667 w 6538195"/>
              <a:gd name="csY14" fmla="*/ 4909501 h 5757010"/>
              <a:gd name="csX15" fmla="*/ 519368 w 6538195"/>
              <a:gd name="csY15" fmla="*/ 4258360 h 5757010"/>
              <a:gd name="csX16" fmla="*/ 481360 w 6538195"/>
              <a:gd name="csY16" fmla="*/ 4178900 h 5757010"/>
              <a:gd name="csX17" fmla="*/ 481360 w 6538195"/>
              <a:gd name="csY17" fmla="*/ 4178899 h 5757010"/>
              <a:gd name="csX18" fmla="*/ 452596 w 6538195"/>
              <a:gd name="csY18" fmla="*/ 4118767 h 5757010"/>
              <a:gd name="csX19" fmla="*/ 68253 w 6538195"/>
              <a:gd name="csY19" fmla="*/ 3540944 h 5757010"/>
              <a:gd name="csX20" fmla="*/ 36561 w 6538195"/>
              <a:gd name="csY20" fmla="*/ 3513696 h 5757010"/>
              <a:gd name="csX21" fmla="*/ 52237 w 6538195"/>
              <a:gd name="csY21" fmla="*/ 3333655 h 5757010"/>
              <a:gd name="csX22" fmla="*/ 14189 w 6538195"/>
              <a:gd name="csY22" fmla="*/ 2095457 h 5757010"/>
              <a:gd name="csX23" fmla="*/ 2467437 w 6538195"/>
              <a:gd name="csY23" fmla="*/ 53370 h 5757010"/>
              <a:gd name="csX24" fmla="*/ 4063314 w 6538195"/>
              <a:gd name="csY24" fmla="*/ 33768 h 5757010"/>
              <a:gd name="csX25" fmla="*/ 4602990 w 6538195"/>
              <a:gd name="csY25" fmla="*/ 1743 h 57570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538195" h="5757010">
                <a:moveTo>
                  <a:pt x="4602990" y="1743"/>
                </a:moveTo>
                <a:cubicBezTo>
                  <a:pt x="5813410" y="44998"/>
                  <a:pt x="6653445" y="889394"/>
                  <a:pt x="6521863" y="2015778"/>
                </a:cubicBezTo>
                <a:cubicBezTo>
                  <a:pt x="6457804" y="2564176"/>
                  <a:pt x="6458480" y="3119568"/>
                  <a:pt x="6524007" y="3666342"/>
                </a:cubicBezTo>
                <a:cubicBezTo>
                  <a:pt x="6677886" y="4949836"/>
                  <a:pt x="5561720" y="5896279"/>
                  <a:pt x="4070759" y="5708431"/>
                </a:cubicBezTo>
                <a:cubicBezTo>
                  <a:pt x="3541069" y="5641749"/>
                  <a:pt x="3004279" y="5648295"/>
                  <a:pt x="2474881" y="5728032"/>
                </a:cubicBezTo>
                <a:cubicBezTo>
                  <a:pt x="2381731" y="5742049"/>
                  <a:pt x="2290035" y="5751599"/>
                  <a:pt x="2200009" y="5756873"/>
                </a:cubicBezTo>
                <a:lnTo>
                  <a:pt x="2188585" y="5757010"/>
                </a:lnTo>
                <a:lnTo>
                  <a:pt x="2166336" y="5713159"/>
                </a:lnTo>
                <a:cubicBezTo>
                  <a:pt x="2080400" y="5561267"/>
                  <a:pt x="1968397" y="5427938"/>
                  <a:pt x="1830807" y="5314260"/>
                </a:cubicBezTo>
                <a:cubicBezTo>
                  <a:pt x="1649179" y="5164472"/>
                  <a:pt x="1453179" y="5100464"/>
                  <a:pt x="1280062" y="5044438"/>
                </a:cubicBezTo>
                <a:lnTo>
                  <a:pt x="1171401" y="5006708"/>
                </a:lnTo>
                <a:lnTo>
                  <a:pt x="1164604" y="5027843"/>
                </a:lnTo>
                <a:lnTo>
                  <a:pt x="1171401" y="5006707"/>
                </a:lnTo>
                <a:lnTo>
                  <a:pt x="1106978" y="4984337"/>
                </a:lnTo>
                <a:cubicBezTo>
                  <a:pt x="1053615" y="4963148"/>
                  <a:pt x="1004549" y="4939502"/>
                  <a:pt x="959667" y="4909501"/>
                </a:cubicBezTo>
                <a:cubicBezTo>
                  <a:pt x="766050" y="4779703"/>
                  <a:pt x="646114" y="4526747"/>
                  <a:pt x="519368" y="4258360"/>
                </a:cubicBezTo>
                <a:lnTo>
                  <a:pt x="481360" y="4178900"/>
                </a:lnTo>
                <a:lnTo>
                  <a:pt x="481360" y="4178899"/>
                </a:lnTo>
                <a:lnTo>
                  <a:pt x="452596" y="4118767"/>
                </a:lnTo>
                <a:cubicBezTo>
                  <a:pt x="352336" y="3913547"/>
                  <a:pt x="236623" y="3704811"/>
                  <a:pt x="68253" y="3540944"/>
                </a:cubicBezTo>
                <a:lnTo>
                  <a:pt x="36561" y="3513696"/>
                </a:lnTo>
                <a:lnTo>
                  <a:pt x="52237" y="3333655"/>
                </a:lnTo>
                <a:cubicBezTo>
                  <a:pt x="76001" y="2920466"/>
                  <a:pt x="63333" y="2505538"/>
                  <a:pt x="14189" y="2095457"/>
                </a:cubicBezTo>
                <a:cubicBezTo>
                  <a:pt x="-139690" y="811964"/>
                  <a:pt x="976476" y="-134479"/>
                  <a:pt x="2467437" y="53370"/>
                </a:cubicBezTo>
                <a:cubicBezTo>
                  <a:pt x="2997127" y="120050"/>
                  <a:pt x="3533916" y="113505"/>
                  <a:pt x="4063314" y="33768"/>
                </a:cubicBezTo>
                <a:cubicBezTo>
                  <a:pt x="4249596" y="5733"/>
                  <a:pt x="4430072" y="-4438"/>
                  <a:pt x="4602990" y="1743"/>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41596" t="-22432" r="-39334"/>
            </a:stretch>
          </a:blipFill>
        </p:spPr>
        <p:txBody>
          <a:bodyPr wrap="square" rtlCol="0">
            <a:noAutofit/>
          </a:bodyPr>
          <a:lstStyle>
            <a:lvl1pPr>
              <a:defRPr/>
            </a:lvl1pPr>
          </a:lstStyle>
          <a:p>
            <a:pPr rtl="0"/>
            <a:r>
              <a:rPr lang="fr"/>
              <a:t>   </a:t>
            </a:r>
          </a:p>
        </p:txBody>
      </p:sp>
      <p:grpSp>
        <p:nvGrpSpPr>
          <p:cNvPr id="14" name="Groupe 13">
            <a:extLst>
              <a:ext uri="{FF2B5EF4-FFF2-40B4-BE49-F238E27FC236}">
                <a16:creationId xmlns:a16="http://schemas.microsoft.com/office/drawing/2014/main" id="{D3AF3476-94B1-2713-0BFB-BF220ECDF9C8}"/>
              </a:ext>
            </a:extLst>
          </p:cNvPr>
          <p:cNvGrpSpPr/>
          <p:nvPr userDrawn="1"/>
        </p:nvGrpSpPr>
        <p:grpSpPr>
          <a:xfrm>
            <a:off x="-183770" y="3882263"/>
            <a:ext cx="3362737" cy="2933735"/>
            <a:chOff x="-179229" y="3882263"/>
            <a:chExt cx="3362737" cy="2933735"/>
          </a:xfrm>
        </p:grpSpPr>
        <p:sp>
          <p:nvSpPr>
            <p:cNvPr id="65" name="Forme libre : Forme 64">
              <a:extLst>
                <a:ext uri="{FF2B5EF4-FFF2-40B4-BE49-F238E27FC236}">
                  <a16:creationId xmlns:a16="http://schemas.microsoft.com/office/drawing/2014/main" id="{505B1B8F-8DF6-5E9A-E507-CF8E20B5A5D5}"/>
                </a:ext>
              </a:extLst>
            </p:cNvPr>
            <p:cNvSpPr/>
            <p:nvPr userDrawn="1"/>
          </p:nvSpPr>
          <p:spPr>
            <a:xfrm rot="1069580">
              <a:off x="-179229" y="3882263"/>
              <a:ext cx="1385734" cy="1058815"/>
            </a:xfrm>
            <a:custGeom>
              <a:avLst/>
              <a:gdLst>
                <a:gd name="csX0" fmla="*/ 0 w 1385734"/>
                <a:gd name="csY0" fmla="*/ 52608 h 1058815"/>
                <a:gd name="csX1" fmla="*/ 116631 w 1385734"/>
                <a:gd name="csY1" fmla="*/ 20798 h 1058815"/>
                <a:gd name="csX2" fmla="*/ 374595 w 1385734"/>
                <a:gd name="csY2" fmla="*/ 1265 h 1058815"/>
                <a:gd name="csX3" fmla="*/ 1339943 w 1385734"/>
                <a:gd name="csY3" fmla="*/ 545751 h 1058815"/>
                <a:gd name="csX4" fmla="*/ 1385734 w 1385734"/>
                <a:gd name="csY4" fmla="*/ 594191 h 1058815"/>
                <a:gd name="csX5" fmla="*/ 1035757 w 1385734"/>
                <a:gd name="csY5" fmla="*/ 1058815 h 1058815"/>
                <a:gd name="csX6" fmla="*/ 1027938 w 1385734"/>
                <a:gd name="csY6" fmla="*/ 1050658 h 1058815"/>
                <a:gd name="csX7" fmla="*/ 345597 w 1385734"/>
                <a:gd name="csY7" fmla="*/ 574034 h 1058815"/>
                <a:gd name="csX8" fmla="*/ 188624 w 1385734"/>
                <a:gd name="csY8" fmla="*/ 594322 h 1058815"/>
                <a:gd name="csX9" fmla="*/ 175874 w 1385734"/>
                <a:gd name="csY9" fmla="*/ 599526 h 1058815"/>
                <a:gd name="csX10" fmla="*/ 0 w 1385734"/>
                <a:gd name="csY10" fmla="*/ 52608 h 1058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5734" h="1058815">
                  <a:moveTo>
                    <a:pt x="0" y="52608"/>
                  </a:moveTo>
                  <a:lnTo>
                    <a:pt x="116631" y="20798"/>
                  </a:lnTo>
                  <a:cubicBezTo>
                    <a:pt x="200430" y="3574"/>
                    <a:pt x="286597" y="-3015"/>
                    <a:pt x="374595" y="1265"/>
                  </a:cubicBezTo>
                  <a:cubicBezTo>
                    <a:pt x="793059" y="22334"/>
                    <a:pt x="1086709" y="282273"/>
                    <a:pt x="1339943" y="545751"/>
                  </a:cubicBezTo>
                  <a:lnTo>
                    <a:pt x="1385734" y="594191"/>
                  </a:lnTo>
                  <a:lnTo>
                    <a:pt x="1035757" y="1058815"/>
                  </a:lnTo>
                  <a:lnTo>
                    <a:pt x="1027938" y="1050658"/>
                  </a:lnTo>
                  <a:cubicBezTo>
                    <a:pt x="794362" y="801746"/>
                    <a:pt x="592822" y="586559"/>
                    <a:pt x="345597" y="574034"/>
                  </a:cubicBezTo>
                  <a:cubicBezTo>
                    <a:pt x="290367" y="571258"/>
                    <a:pt x="238056" y="578678"/>
                    <a:pt x="188624" y="594322"/>
                  </a:cubicBezTo>
                  <a:lnTo>
                    <a:pt x="175874" y="599526"/>
                  </a:lnTo>
                  <a:lnTo>
                    <a:pt x="0" y="5260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6" name="Forme libre : Forme 65">
              <a:extLst>
                <a:ext uri="{FF2B5EF4-FFF2-40B4-BE49-F238E27FC236}">
                  <a16:creationId xmlns:a16="http://schemas.microsoft.com/office/drawing/2014/main" id="{AE61532D-6830-6CE9-5D8B-346664300841}"/>
                </a:ext>
              </a:extLst>
            </p:cNvPr>
            <p:cNvSpPr/>
            <p:nvPr userDrawn="1"/>
          </p:nvSpPr>
          <p:spPr>
            <a:xfrm rot="1069580">
              <a:off x="1639138" y="5723425"/>
              <a:ext cx="1544370" cy="1092573"/>
            </a:xfrm>
            <a:custGeom>
              <a:avLst/>
              <a:gdLst>
                <a:gd name="csX0" fmla="*/ 0 w 1544370"/>
                <a:gd name="csY0" fmla="*/ 0 h 1092573"/>
                <a:gd name="csX1" fmla="*/ 114996 w 1544370"/>
                <a:gd name="csY1" fmla="*/ 2654 h 1092573"/>
                <a:gd name="csX2" fmla="*/ 721900 w 1544370"/>
                <a:gd name="csY2" fmla="*/ 90921 h 1092573"/>
                <a:gd name="csX3" fmla="*/ 1490181 w 1544370"/>
                <a:gd name="csY3" fmla="*/ 798903 h 1092573"/>
                <a:gd name="csX4" fmla="*/ 1544370 w 1544370"/>
                <a:gd name="csY4" fmla="*/ 915932 h 1092573"/>
                <a:gd name="csX5" fmla="*/ 995067 w 1544370"/>
                <a:gd name="csY5" fmla="*/ 1092573 h 1092573"/>
                <a:gd name="csX6" fmla="*/ 924108 w 1544370"/>
                <a:gd name="csY6" fmla="*/ 966667 h 1092573"/>
                <a:gd name="csX7" fmla="*/ 508792 w 1544370"/>
                <a:gd name="csY7" fmla="*/ 623764 h 1092573"/>
                <a:gd name="csX8" fmla="*/ 113070 w 1544370"/>
                <a:gd name="csY8" fmla="*/ 576194 h 1092573"/>
                <a:gd name="csX9" fmla="*/ 0 w 1544370"/>
                <a:gd name="csY9" fmla="*/ 575109 h 1092573"/>
                <a:gd name="csX10" fmla="*/ 0 w 1544370"/>
                <a:gd name="csY10" fmla="*/ 0 h 1092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44370" h="1092573">
                  <a:moveTo>
                    <a:pt x="0" y="0"/>
                  </a:moveTo>
                  <a:lnTo>
                    <a:pt x="114996" y="2654"/>
                  </a:lnTo>
                  <a:cubicBezTo>
                    <a:pt x="296952" y="2993"/>
                    <a:pt x="503137" y="3926"/>
                    <a:pt x="721900" y="90921"/>
                  </a:cubicBezTo>
                  <a:cubicBezTo>
                    <a:pt x="1053467" y="223120"/>
                    <a:pt x="1311668" y="461478"/>
                    <a:pt x="1490181" y="798903"/>
                  </a:cubicBezTo>
                  <a:lnTo>
                    <a:pt x="1544370" y="915932"/>
                  </a:lnTo>
                  <a:lnTo>
                    <a:pt x="995067" y="1092573"/>
                  </a:lnTo>
                  <a:lnTo>
                    <a:pt x="924108" y="966667"/>
                  </a:lnTo>
                  <a:cubicBezTo>
                    <a:pt x="825374" y="819100"/>
                    <a:pt x="691000" y="696377"/>
                    <a:pt x="508792" y="623764"/>
                  </a:cubicBezTo>
                  <a:cubicBezTo>
                    <a:pt x="391861" y="576773"/>
                    <a:pt x="262732" y="576472"/>
                    <a:pt x="113070" y="576194"/>
                  </a:cubicBezTo>
                  <a:lnTo>
                    <a:pt x="0" y="57510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7" name="Forme libre : Forme 66">
              <a:extLst>
                <a:ext uri="{FF2B5EF4-FFF2-40B4-BE49-F238E27FC236}">
                  <a16:creationId xmlns:a16="http://schemas.microsoft.com/office/drawing/2014/main" id="{6D56577D-D024-3496-8446-413AB06E9572}"/>
                </a:ext>
              </a:extLst>
            </p:cNvPr>
            <p:cNvSpPr/>
            <p:nvPr userDrawn="1"/>
          </p:nvSpPr>
          <p:spPr>
            <a:xfrm rot="1069580">
              <a:off x="613656" y="4743571"/>
              <a:ext cx="1260308" cy="1151929"/>
            </a:xfrm>
            <a:custGeom>
              <a:avLst/>
              <a:gdLst>
                <a:gd name="csX0" fmla="*/ 349977 w 1260308"/>
                <a:gd name="csY0" fmla="*/ 0 h 1151929"/>
                <a:gd name="csX1" fmla="*/ 410487 w 1260308"/>
                <a:gd name="csY1" fmla="*/ 64011 h 1151929"/>
                <a:gd name="csX2" fmla="*/ 1028982 w 1260308"/>
                <a:gd name="csY2" fmla="*/ 549099 h 1151929"/>
                <a:gd name="csX3" fmla="*/ 1192130 w 1260308"/>
                <a:gd name="csY3" fmla="*/ 575246 h 1151929"/>
                <a:gd name="csX4" fmla="*/ 1260308 w 1260308"/>
                <a:gd name="csY4" fmla="*/ 576820 h 1151929"/>
                <a:gd name="csX5" fmla="*/ 1260308 w 1260308"/>
                <a:gd name="csY5" fmla="*/ 1151929 h 1151929"/>
                <a:gd name="csX6" fmla="*/ 1256475 w 1260308"/>
                <a:gd name="csY6" fmla="*/ 1151892 h 1151929"/>
                <a:gd name="csX7" fmla="*/ 870629 w 1260308"/>
                <a:gd name="csY7" fmla="*/ 1100438 h 1151929"/>
                <a:gd name="csX8" fmla="*/ 175872 w 1260308"/>
                <a:gd name="csY8" fmla="*/ 648101 h 1151929"/>
                <a:gd name="csX9" fmla="*/ 0 w 1260308"/>
                <a:gd name="csY9" fmla="*/ 464624 h 1151929"/>
                <a:gd name="csX10" fmla="*/ 349977 w 1260308"/>
                <a:gd name="csY10" fmla="*/ 0 h 1151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0308" h="1151929">
                  <a:moveTo>
                    <a:pt x="349977" y="0"/>
                  </a:moveTo>
                  <a:lnTo>
                    <a:pt x="410487" y="64011"/>
                  </a:lnTo>
                  <a:cubicBezTo>
                    <a:pt x="613309" y="280711"/>
                    <a:pt x="804925" y="484806"/>
                    <a:pt x="1028982" y="549099"/>
                  </a:cubicBezTo>
                  <a:cubicBezTo>
                    <a:pt x="1080894" y="563920"/>
                    <a:pt x="1134843" y="571410"/>
                    <a:pt x="1192130" y="575246"/>
                  </a:cubicBezTo>
                  <a:lnTo>
                    <a:pt x="1260308" y="576820"/>
                  </a:lnTo>
                  <a:lnTo>
                    <a:pt x="1260308" y="1151929"/>
                  </a:lnTo>
                  <a:lnTo>
                    <a:pt x="1256475" y="1151892"/>
                  </a:lnTo>
                  <a:cubicBezTo>
                    <a:pt x="1136152" y="1149141"/>
                    <a:pt x="1006060" y="1139126"/>
                    <a:pt x="870629" y="1100438"/>
                  </a:cubicBezTo>
                  <a:cubicBezTo>
                    <a:pt x="588704" y="1019741"/>
                    <a:pt x="367932" y="839382"/>
                    <a:pt x="175872" y="648101"/>
                  </a:cubicBezTo>
                  <a:lnTo>
                    <a:pt x="0" y="464624"/>
                  </a:lnTo>
                  <a:lnTo>
                    <a:pt x="34997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20" name="Forme libre : Forme 19">
            <a:extLst>
              <a:ext uri="{FF2B5EF4-FFF2-40B4-BE49-F238E27FC236}">
                <a16:creationId xmlns:a16="http://schemas.microsoft.com/office/drawing/2014/main" id="{8BBDAB4D-7EB4-7D36-ADA4-E6EEBB5D8311}"/>
              </a:ext>
            </a:extLst>
          </p:cNvPr>
          <p:cNvSpPr/>
          <p:nvPr userDrawn="1"/>
        </p:nvSpPr>
        <p:spPr>
          <a:xfrm>
            <a:off x="1139019" y="4682912"/>
            <a:ext cx="15079" cy="10632"/>
          </a:xfrm>
          <a:custGeom>
            <a:avLst/>
            <a:gdLst>
              <a:gd name="csX0" fmla="*/ 15078 w 15079"/>
              <a:gd name="csY0" fmla="*/ 0 h 10632"/>
              <a:gd name="csX1" fmla="*/ 15079 w 15079"/>
              <a:gd name="csY1" fmla="*/ 1 h 10632"/>
              <a:gd name="csX2" fmla="*/ 1 w 15079"/>
              <a:gd name="csY2" fmla="*/ 10632 h 10632"/>
              <a:gd name="csX3" fmla="*/ 0 w 15079"/>
              <a:gd name="csY3" fmla="*/ 10631 h 10632"/>
              <a:gd name="csX4" fmla="*/ 15078 w 15079"/>
              <a:gd name="csY4" fmla="*/ 0 h 10632"/>
            </a:gdLst>
            <a:ahLst/>
            <a:cxnLst>
              <a:cxn ang="0">
                <a:pos x="csX0" y="csY0"/>
              </a:cxn>
              <a:cxn ang="0">
                <a:pos x="csX1" y="csY1"/>
              </a:cxn>
              <a:cxn ang="0">
                <a:pos x="csX2" y="csY2"/>
              </a:cxn>
              <a:cxn ang="0">
                <a:pos x="csX3" y="csY3"/>
              </a:cxn>
              <a:cxn ang="0">
                <a:pos x="csX4" y="csY4"/>
              </a:cxn>
            </a:cxnLst>
            <a:rect l="l" t="t" r="r" b="b"/>
            <a:pathLst>
              <a:path w="15079" h="10632">
                <a:moveTo>
                  <a:pt x="15078" y="0"/>
                </a:moveTo>
                <a:lnTo>
                  <a:pt x="15079" y="1"/>
                </a:lnTo>
                <a:lnTo>
                  <a:pt x="1" y="10632"/>
                </a:lnTo>
                <a:lnTo>
                  <a:pt x="0" y="10631"/>
                </a:lnTo>
                <a:lnTo>
                  <a:pt x="15078"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Espace réservé de la date 2">
            <a:extLst>
              <a:ext uri="{FF2B5EF4-FFF2-40B4-BE49-F238E27FC236}">
                <a16:creationId xmlns:a16="http://schemas.microsoft.com/office/drawing/2014/main" id="{FD66253F-F387-DB2E-489D-4AF5A0E3B5A1}"/>
              </a:ext>
            </a:extLst>
          </p:cNvPr>
          <p:cNvSpPr>
            <a:spLocks noGrp="1"/>
          </p:cNvSpPr>
          <p:nvPr>
            <p:ph type="dt" sz="half" idx="10"/>
          </p:nvPr>
        </p:nvSpPr>
        <p:spPr>
          <a:xfrm>
            <a:off x="672739" y="6426678"/>
            <a:ext cx="1039494" cy="431321"/>
          </a:xfrm>
        </p:spPr>
        <p:txBody>
          <a:bodyPr rtlCol="0"/>
          <a:lstStyle/>
          <a:p>
            <a:pPr rtl="0"/>
            <a:r>
              <a:rPr lang="en-US"/>
              <a:t>24/11/2025</a:t>
            </a:r>
          </a:p>
        </p:txBody>
      </p:sp>
      <p:sp>
        <p:nvSpPr>
          <p:cNvPr id="8" name="Espace réservé du pied de page 3">
            <a:extLst>
              <a:ext uri="{FF2B5EF4-FFF2-40B4-BE49-F238E27FC236}">
                <a16:creationId xmlns:a16="http://schemas.microsoft.com/office/drawing/2014/main" id="{9981B7EF-F936-08FE-9F8D-86FB3A4A498C}"/>
              </a:ext>
            </a:extLst>
          </p:cNvPr>
          <p:cNvSpPr>
            <a:spLocks noGrp="1"/>
          </p:cNvSpPr>
          <p:nvPr>
            <p:ph type="ftr" sz="quarter" idx="11"/>
          </p:nvPr>
        </p:nvSpPr>
        <p:spPr>
          <a:xfrm>
            <a:off x="7780898" y="6426678"/>
            <a:ext cx="2569549" cy="431321"/>
          </a:xfrm>
        </p:spPr>
        <p:txBody>
          <a:bodyPr rtlCol="0"/>
          <a:lstStyle/>
          <a:p>
            <a:pPr rtl="0"/>
            <a:endParaRPr lang="en-US" dirty="0"/>
          </a:p>
        </p:txBody>
      </p:sp>
      <p:sp>
        <p:nvSpPr>
          <p:cNvPr id="9" name="Espace réservé du numéro de diapositive 4">
            <a:extLst>
              <a:ext uri="{FF2B5EF4-FFF2-40B4-BE49-F238E27FC236}">
                <a16:creationId xmlns:a16="http://schemas.microsoft.com/office/drawing/2014/main" id="{46B67D2E-CB74-DAEE-C606-47BD1C3FA104}"/>
              </a:ext>
            </a:extLst>
          </p:cNvPr>
          <p:cNvSpPr>
            <a:spLocks noGrp="1"/>
          </p:cNvSpPr>
          <p:nvPr>
            <p:ph type="sldNum" sz="quarter" idx="12"/>
          </p:nvPr>
        </p:nvSpPr>
        <p:spPr>
          <a:xfrm>
            <a:off x="10536806" y="6426678"/>
            <a:ext cx="1039497" cy="431322"/>
          </a:xfrm>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2204103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avec image 4">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634030" y="634998"/>
            <a:ext cx="5756610" cy="3724170"/>
          </a:xfrm>
        </p:spPr>
        <p:txBody>
          <a:bodyPr vert="horz" lIns="91440" tIns="45720" rIns="0" bIns="45720" rtlCol="0" anchor="t">
            <a:normAutofit/>
          </a:bodyPr>
          <a:lstStyle>
            <a:lvl1pPr>
              <a:defRPr lang="en-US" sz="4800" kern="1200" cap="all" baseline="0" dirty="0">
                <a:solidFill>
                  <a:schemeClr val="tx1"/>
                </a:solidFill>
                <a:latin typeface="+mj-lt"/>
                <a:ea typeface="+mj-ea"/>
                <a:cs typeface="+mj-cs"/>
              </a:defRPr>
            </a:lvl1pPr>
          </a:lstStyle>
          <a:p>
            <a:pPr lvl="0" rtl="0"/>
            <a:r>
              <a:rPr lang="fr"/>
              <a:t>Modifiez le style du titre</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634029" y="4728526"/>
            <a:ext cx="5756610" cy="1494474"/>
          </a:xfrm>
        </p:spPr>
        <p:txBody>
          <a:bodyPr vert="horz" lIns="91440" tIns="45720" rIns="91440" bIns="45720" rtlCol="0" anchor="b">
            <a:normAutofit/>
          </a:bodyPr>
          <a:lstStyle>
            <a:lvl1pPr marL="0" indent="0">
              <a:buNone/>
              <a:defRPr lang="en-US" sz="2000" dirty="0"/>
            </a:lvl1pPr>
          </a:lstStyle>
          <a:p>
            <a:pPr lvl="0" rtl="0"/>
            <a:r>
              <a:rPr lang="fr"/>
              <a:t>Modifiez le style des sous-titres du masque</a:t>
            </a:r>
          </a:p>
        </p:txBody>
      </p:sp>
      <p:sp>
        <p:nvSpPr>
          <p:cNvPr id="18" name="Espace réservé d’image 17">
            <a:extLst>
              <a:ext uri="{FF2B5EF4-FFF2-40B4-BE49-F238E27FC236}">
                <a16:creationId xmlns:a16="http://schemas.microsoft.com/office/drawing/2014/main" id="{F5183FFC-0D22-6EF7-606A-FC376CAA8A62}"/>
              </a:ext>
            </a:extLst>
          </p:cNvPr>
          <p:cNvSpPr>
            <a:spLocks noGrp="1"/>
          </p:cNvSpPr>
          <p:nvPr>
            <p:ph type="pic" sz="quarter" idx="13" hasCustomPrompt="1"/>
          </p:nvPr>
        </p:nvSpPr>
        <p:spPr>
          <a:xfrm>
            <a:off x="6882726" y="572494"/>
            <a:ext cx="4696626" cy="5651419"/>
          </a:xfrm>
          <a:custGeom>
            <a:avLst/>
            <a:gdLst>
              <a:gd name="csX0" fmla="*/ 4399003 w 4696626"/>
              <a:gd name="csY0" fmla="*/ 3986935 h 5675273"/>
              <a:gd name="csX1" fmla="*/ 4601478 w 4696626"/>
              <a:gd name="csY1" fmla="*/ 4004498 h 5675273"/>
              <a:gd name="csX2" fmla="*/ 4668376 w 4696626"/>
              <a:gd name="csY2" fmla="*/ 4021488 h 5675273"/>
              <a:gd name="csX3" fmla="*/ 4682985 w 4696626"/>
              <a:gd name="csY3" fmla="*/ 4125025 h 5675273"/>
              <a:gd name="csX4" fmla="*/ 4106951 w 4696626"/>
              <a:gd name="csY4" fmla="*/ 5488653 h 5675273"/>
              <a:gd name="csX5" fmla="*/ 3056403 w 4696626"/>
              <a:gd name="csY5" fmla="*/ 5639797 h 5675273"/>
              <a:gd name="csX6" fmla="*/ 2788470 w 4696626"/>
              <a:gd name="csY6" fmla="*/ 5585804 h 5675273"/>
              <a:gd name="csX7" fmla="*/ 2794901 w 4696626"/>
              <a:gd name="csY7" fmla="*/ 5584972 h 5675273"/>
              <a:gd name="csX8" fmla="*/ 3440548 w 4696626"/>
              <a:gd name="csY8" fmla="*/ 5174223 h 5675273"/>
              <a:gd name="csX9" fmla="*/ 3687420 w 4696626"/>
              <a:gd name="csY9" fmla="*/ 4615707 h 5675273"/>
              <a:gd name="csX10" fmla="*/ 3920024 w 4696626"/>
              <a:gd name="csY10" fmla="*/ 4158535 h 5675273"/>
              <a:gd name="csX11" fmla="*/ 3962216 w 4696626"/>
              <a:gd name="csY11" fmla="*/ 4126829 h 5675273"/>
              <a:gd name="csX12" fmla="*/ 3922893 w 4696626"/>
              <a:gd name="csY12" fmla="*/ 4057210 h 5675273"/>
              <a:gd name="csX13" fmla="*/ 3962215 w 4696626"/>
              <a:gd name="csY13" fmla="*/ 4126827 h 5675273"/>
              <a:gd name="csX14" fmla="*/ 3982746 w 4696626"/>
              <a:gd name="csY14" fmla="*/ 4111399 h 5675273"/>
              <a:gd name="csX15" fmla="*/ 4058476 w 4696626"/>
              <a:gd name="csY15" fmla="*/ 4070002 h 5675273"/>
              <a:gd name="csX16" fmla="*/ 4399003 w 4696626"/>
              <a:gd name="csY16" fmla="*/ 3986935 h 5675273"/>
              <a:gd name="csX17" fmla="*/ 3338132 w 4696626"/>
              <a:gd name="csY17" fmla="*/ 318 h 5675273"/>
              <a:gd name="csX18" fmla="*/ 4109071 w 4696626"/>
              <a:gd name="csY18" fmla="*/ 237882 h 5675273"/>
              <a:gd name="csX19" fmla="*/ 4273032 w 4696626"/>
              <a:gd name="csY19" fmla="*/ 2053513 h 5675273"/>
              <a:gd name="csX20" fmla="*/ 4546523 w 4696626"/>
              <a:gd name="csY20" fmla="*/ 3420131 h 5675273"/>
              <a:gd name="csX21" fmla="*/ 4555031 w 4696626"/>
              <a:gd name="csY21" fmla="*/ 3455792 h 5675273"/>
              <a:gd name="csX22" fmla="*/ 4451269 w 4696626"/>
              <a:gd name="csY22" fmla="*/ 3447896 h 5675273"/>
              <a:gd name="csX23" fmla="*/ 3828331 w 4696626"/>
              <a:gd name="csY23" fmla="*/ 3581517 h 5675273"/>
              <a:gd name="csX24" fmla="*/ 3695694 w 4696626"/>
              <a:gd name="csY24" fmla="*/ 3654975 h 5675273"/>
              <a:gd name="csX25" fmla="*/ 3695694 w 4696626"/>
              <a:gd name="csY25" fmla="*/ 3654978 h 5675273"/>
              <a:gd name="csX26" fmla="*/ 3686838 w 4696626"/>
              <a:gd name="csY26" fmla="*/ 3659883 h 5675273"/>
              <a:gd name="csX27" fmla="*/ 3363889 w 4696626"/>
              <a:gd name="csY27" fmla="*/ 3992260 h 5675273"/>
              <a:gd name="csX28" fmla="*/ 3173615 w 4696626"/>
              <a:gd name="csY28" fmla="*/ 4451337 h 5675273"/>
              <a:gd name="csX29" fmla="*/ 2995585 w 4696626"/>
              <a:gd name="csY29" fmla="*/ 4869780 h 5675273"/>
              <a:gd name="csX30" fmla="*/ 2177058 w 4696626"/>
              <a:gd name="csY30" fmla="*/ 5029076 h 5675273"/>
              <a:gd name="csX31" fmla="*/ 2121340 w 4696626"/>
              <a:gd name="csY31" fmla="*/ 5019284 h 5675273"/>
              <a:gd name="csX32" fmla="*/ 2050259 w 4696626"/>
              <a:gd name="csY32" fmla="*/ 5437018 h 5675273"/>
              <a:gd name="csX33" fmla="*/ 2050258 w 4696626"/>
              <a:gd name="csY33" fmla="*/ 5437018 h 5675273"/>
              <a:gd name="csX34" fmla="*/ 2121339 w 4696626"/>
              <a:gd name="csY34" fmla="*/ 5019282 h 5675273"/>
              <a:gd name="csX35" fmla="*/ 1996668 w 4696626"/>
              <a:gd name="csY35" fmla="*/ 4997372 h 5675273"/>
              <a:gd name="csX36" fmla="*/ 1473969 w 4696626"/>
              <a:gd name="csY36" fmla="*/ 4927636 h 5675273"/>
              <a:gd name="csX37" fmla="*/ 568587 w 4696626"/>
              <a:gd name="csY37" fmla="*/ 5302600 h 5675273"/>
              <a:gd name="csX38" fmla="*/ 517646 w 4696626"/>
              <a:gd name="csY38" fmla="*/ 5377374 h 5675273"/>
              <a:gd name="csX39" fmla="*/ 379714 w 4696626"/>
              <a:gd name="csY39" fmla="*/ 5303703 h 5675273"/>
              <a:gd name="csX40" fmla="*/ 1 w 4696626"/>
              <a:gd name="csY40" fmla="*/ 4517482 h 5675273"/>
              <a:gd name="csX41" fmla="*/ 103235 w 4696626"/>
              <a:gd name="csY41" fmla="*/ 3955720 h 5675273"/>
              <a:gd name="csX42" fmla="*/ 492552 w 4696626"/>
              <a:gd name="csY42" fmla="*/ 2160287 h 5675273"/>
              <a:gd name="csX43" fmla="*/ 666465 w 4696626"/>
              <a:gd name="csY43" fmla="*/ 329320 h 5675273"/>
              <a:gd name="csX44" fmla="*/ 2037115 w 4696626"/>
              <a:gd name="csY44" fmla="*/ 218115 h 5675273"/>
              <a:gd name="csX45" fmla="*/ 3338132 w 4696626"/>
              <a:gd name="csY45" fmla="*/ 318 h 5675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4696626" h="5675273">
                <a:moveTo>
                  <a:pt x="4399003" y="3986935"/>
                </a:moveTo>
                <a:cubicBezTo>
                  <a:pt x="4470353" y="3984728"/>
                  <a:pt x="4538235" y="3991693"/>
                  <a:pt x="4601478" y="4004498"/>
                </a:cubicBezTo>
                <a:lnTo>
                  <a:pt x="4668376" y="4021488"/>
                </a:lnTo>
                <a:lnTo>
                  <a:pt x="4682985" y="4125025"/>
                </a:lnTo>
                <a:cubicBezTo>
                  <a:pt x="4738778" y="4659911"/>
                  <a:pt x="4637999" y="5148864"/>
                  <a:pt x="4106951" y="5488653"/>
                </a:cubicBezTo>
                <a:cubicBezTo>
                  <a:pt x="3774698" y="5701435"/>
                  <a:pt x="3419504" y="5701184"/>
                  <a:pt x="3056403" y="5639797"/>
                </a:cubicBezTo>
                <a:lnTo>
                  <a:pt x="2788470" y="5585804"/>
                </a:lnTo>
                <a:lnTo>
                  <a:pt x="2794901" y="5584972"/>
                </a:lnTo>
                <a:cubicBezTo>
                  <a:pt x="3070779" y="5535564"/>
                  <a:pt x="3287537" y="5397954"/>
                  <a:pt x="3440548" y="5174223"/>
                </a:cubicBezTo>
                <a:cubicBezTo>
                  <a:pt x="3568988" y="4986582"/>
                  <a:pt x="3632086" y="4789007"/>
                  <a:pt x="3687420" y="4615707"/>
                </a:cubicBezTo>
                <a:cubicBezTo>
                  <a:pt x="3756231" y="4400023"/>
                  <a:pt x="3806043" y="4259182"/>
                  <a:pt x="3920024" y="4158535"/>
                </a:cubicBezTo>
                <a:lnTo>
                  <a:pt x="3962216" y="4126829"/>
                </a:lnTo>
                <a:lnTo>
                  <a:pt x="3922893" y="4057210"/>
                </a:lnTo>
                <a:lnTo>
                  <a:pt x="3962215" y="4126827"/>
                </a:lnTo>
                <a:lnTo>
                  <a:pt x="3982746" y="4111399"/>
                </a:lnTo>
                <a:cubicBezTo>
                  <a:pt x="4005694" y="4096697"/>
                  <a:pt x="4030809" y="4082950"/>
                  <a:pt x="4058476" y="4070002"/>
                </a:cubicBezTo>
                <a:cubicBezTo>
                  <a:pt x="4177151" y="4014188"/>
                  <a:pt x="4291978" y="3990244"/>
                  <a:pt x="4399003" y="3986935"/>
                </a:cubicBezTo>
                <a:close/>
                <a:moveTo>
                  <a:pt x="3338132" y="318"/>
                </a:moveTo>
                <a:cubicBezTo>
                  <a:pt x="3598403" y="-4814"/>
                  <a:pt x="3856632" y="51401"/>
                  <a:pt x="4109071" y="237882"/>
                </a:cubicBezTo>
                <a:cubicBezTo>
                  <a:pt x="4782242" y="735165"/>
                  <a:pt x="4265974" y="1464154"/>
                  <a:pt x="4273032" y="2053513"/>
                </a:cubicBezTo>
                <a:cubicBezTo>
                  <a:pt x="4278142" y="2466955"/>
                  <a:pt x="4426759" y="2944164"/>
                  <a:pt x="4546523" y="3420131"/>
                </a:cubicBezTo>
                <a:lnTo>
                  <a:pt x="4555031" y="3455792"/>
                </a:lnTo>
                <a:lnTo>
                  <a:pt x="4451269" y="3447896"/>
                </a:lnTo>
                <a:cubicBezTo>
                  <a:pt x="4238090" y="3443779"/>
                  <a:pt x="4026984" y="3488210"/>
                  <a:pt x="3828331" y="3581517"/>
                </a:cubicBezTo>
                <a:lnTo>
                  <a:pt x="3695694" y="3654975"/>
                </a:lnTo>
                <a:lnTo>
                  <a:pt x="3695694" y="3654978"/>
                </a:lnTo>
                <a:lnTo>
                  <a:pt x="3686838" y="3659883"/>
                </a:lnTo>
                <a:cubicBezTo>
                  <a:pt x="3554176" y="3746012"/>
                  <a:pt x="3447642" y="3855777"/>
                  <a:pt x="3363889" y="3992260"/>
                </a:cubicBezTo>
                <a:cubicBezTo>
                  <a:pt x="3272180" y="4141984"/>
                  <a:pt x="3221728" y="4299369"/>
                  <a:pt x="3173615" y="4451337"/>
                </a:cubicBezTo>
                <a:cubicBezTo>
                  <a:pt x="3125061" y="4603710"/>
                  <a:pt x="3079428" y="4746873"/>
                  <a:pt x="2995585" y="4869780"/>
                </a:cubicBezTo>
                <a:cubicBezTo>
                  <a:pt x="2841387" y="5095318"/>
                  <a:pt x="2578092" y="5094824"/>
                  <a:pt x="2177058" y="5029076"/>
                </a:cubicBezTo>
                <a:lnTo>
                  <a:pt x="2121340" y="5019284"/>
                </a:lnTo>
                <a:lnTo>
                  <a:pt x="2050259" y="5437018"/>
                </a:lnTo>
                <a:lnTo>
                  <a:pt x="2050258" y="5437018"/>
                </a:lnTo>
                <a:lnTo>
                  <a:pt x="2121339" y="5019282"/>
                </a:lnTo>
                <a:lnTo>
                  <a:pt x="1996668" y="4997372"/>
                </a:lnTo>
                <a:cubicBezTo>
                  <a:pt x="1821510" y="4965462"/>
                  <a:pt x="1640479" y="4931629"/>
                  <a:pt x="1473969" y="4927636"/>
                </a:cubicBezTo>
                <a:cubicBezTo>
                  <a:pt x="1087965" y="4917905"/>
                  <a:pt x="757998" y="5053896"/>
                  <a:pt x="568587" y="5302600"/>
                </a:cubicBezTo>
                <a:lnTo>
                  <a:pt x="517646" y="5377374"/>
                </a:lnTo>
                <a:lnTo>
                  <a:pt x="379714" y="5303703"/>
                </a:lnTo>
                <a:cubicBezTo>
                  <a:pt x="105501" y="5122267"/>
                  <a:pt x="-223" y="4828166"/>
                  <a:pt x="1" y="4517482"/>
                </a:cubicBezTo>
                <a:cubicBezTo>
                  <a:pt x="138" y="4329189"/>
                  <a:pt x="39190" y="4134805"/>
                  <a:pt x="103235" y="3955720"/>
                </a:cubicBezTo>
                <a:cubicBezTo>
                  <a:pt x="364999" y="3225476"/>
                  <a:pt x="613624" y="3026539"/>
                  <a:pt x="492552" y="2160287"/>
                </a:cubicBezTo>
                <a:cubicBezTo>
                  <a:pt x="405042" y="1533472"/>
                  <a:pt x="-34096" y="781318"/>
                  <a:pt x="666465" y="329320"/>
                </a:cubicBezTo>
                <a:cubicBezTo>
                  <a:pt x="1015443" y="104366"/>
                  <a:pt x="1612050" y="248199"/>
                  <a:pt x="2037115" y="218115"/>
                </a:cubicBezTo>
                <a:cubicBezTo>
                  <a:pt x="2464891" y="187828"/>
                  <a:pt x="2904348" y="8870"/>
                  <a:pt x="3338132" y="31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72871" t="-20678" r="-70840"/>
            </a:stretch>
          </a:blipFill>
        </p:spPr>
        <p:txBody>
          <a:bodyPr vert="horz" wrap="square" lIns="91440" tIns="45720" rIns="91440" bIns="45720" rtlCol="0">
            <a:noAutofit/>
          </a:bodyPr>
          <a:lstStyle>
            <a:lvl1pPr marL="0" indent="0">
              <a:buNone/>
              <a:defRPr lang="en-US" dirty="0"/>
            </a:lvl1pPr>
          </a:lstStyle>
          <a:p>
            <a:pPr lvl="0" rtl="0"/>
            <a:r>
              <a:rPr lang="fr"/>
              <a:t>   </a:t>
            </a:r>
          </a:p>
        </p:txBody>
      </p:sp>
      <p:grpSp>
        <p:nvGrpSpPr>
          <p:cNvPr id="10" name="Groupe 9">
            <a:extLst>
              <a:ext uri="{FF2B5EF4-FFF2-40B4-BE49-F238E27FC236}">
                <a16:creationId xmlns:a16="http://schemas.microsoft.com/office/drawing/2014/main" id="{0661E4FC-69B2-6881-8F4D-400BB19EDE40}"/>
              </a:ext>
            </a:extLst>
          </p:cNvPr>
          <p:cNvGrpSpPr/>
          <p:nvPr userDrawn="1"/>
        </p:nvGrpSpPr>
        <p:grpSpPr>
          <a:xfrm flipH="1">
            <a:off x="7307708" y="3768856"/>
            <a:ext cx="4922392" cy="3212425"/>
            <a:chOff x="-38279" y="3781556"/>
            <a:chExt cx="4922392" cy="3212425"/>
          </a:xfrm>
        </p:grpSpPr>
        <p:sp>
          <p:nvSpPr>
            <p:cNvPr id="12" name="Forme libre : Forme 11">
              <a:extLst>
                <a:ext uri="{FF2B5EF4-FFF2-40B4-BE49-F238E27FC236}">
                  <a16:creationId xmlns:a16="http://schemas.microsoft.com/office/drawing/2014/main" id="{34397346-5D67-973F-D191-CF37BEF078DA}"/>
                </a:ext>
              </a:extLst>
            </p:cNvPr>
            <p:cNvSpPr/>
            <p:nvPr/>
          </p:nvSpPr>
          <p:spPr>
            <a:xfrm rot="1767572">
              <a:off x="-38279" y="3781556"/>
              <a:ext cx="1360981" cy="1493364"/>
            </a:xfrm>
            <a:custGeom>
              <a:avLst/>
              <a:gdLst>
                <a:gd name="csX0" fmla="*/ 601256 w 1360981"/>
                <a:gd name="csY0" fmla="*/ 191294 h 1493364"/>
                <a:gd name="csX1" fmla="*/ 1209366 w 1360981"/>
                <a:gd name="csY1" fmla="*/ 1272 h 1493364"/>
                <a:gd name="csX2" fmla="*/ 1360981 w 1360981"/>
                <a:gd name="csY2" fmla="*/ 0 h 1493364"/>
                <a:gd name="csX3" fmla="*/ 1360981 w 1360981"/>
                <a:gd name="csY3" fmla="*/ 541921 h 1493364"/>
                <a:gd name="csX4" fmla="*/ 1335517 w 1360981"/>
                <a:gd name="csY4" fmla="*/ 538585 h 1493364"/>
                <a:gd name="csX5" fmla="*/ 1249220 w 1360981"/>
                <a:gd name="csY5" fmla="*/ 539784 h 1493364"/>
                <a:gd name="csX6" fmla="*/ 569324 w 1360981"/>
                <a:gd name="csY6" fmla="*/ 947143 h 1493364"/>
                <a:gd name="csX7" fmla="*/ 387380 w 1360981"/>
                <a:gd name="csY7" fmla="*/ 1344414 h 1493364"/>
                <a:gd name="csX8" fmla="*/ 358489 w 1360981"/>
                <a:gd name="csY8" fmla="*/ 1493364 h 1493364"/>
                <a:gd name="csX9" fmla="*/ 0 w 1360981"/>
                <a:gd name="csY9" fmla="*/ 858691 h 1493364"/>
                <a:gd name="csX10" fmla="*/ 45884 w 1360981"/>
                <a:gd name="csY10" fmla="*/ 768847 h 1493364"/>
                <a:gd name="csX11" fmla="*/ 125571 w 1360981"/>
                <a:gd name="csY11" fmla="*/ 641063 h 1493364"/>
                <a:gd name="csX12" fmla="*/ 601256 w 1360981"/>
                <a:gd name="csY12" fmla="*/ 191294 h 1493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60981" h="1493364">
                  <a:moveTo>
                    <a:pt x="601256" y="191294"/>
                  </a:moveTo>
                  <a:cubicBezTo>
                    <a:pt x="784848" y="82866"/>
                    <a:pt x="990509" y="17729"/>
                    <a:pt x="1209366" y="1272"/>
                  </a:cubicBezTo>
                  <a:lnTo>
                    <a:pt x="1360981" y="0"/>
                  </a:lnTo>
                  <a:lnTo>
                    <a:pt x="1360981" y="541921"/>
                  </a:lnTo>
                  <a:lnTo>
                    <a:pt x="1335517" y="538585"/>
                  </a:lnTo>
                  <a:cubicBezTo>
                    <a:pt x="1308306" y="537069"/>
                    <a:pt x="1279678" y="537452"/>
                    <a:pt x="1249220" y="539784"/>
                  </a:cubicBezTo>
                  <a:cubicBezTo>
                    <a:pt x="900470" y="565832"/>
                    <a:pt x="687011" y="775756"/>
                    <a:pt x="569324" y="947143"/>
                  </a:cubicBezTo>
                  <a:cubicBezTo>
                    <a:pt x="488632" y="1064371"/>
                    <a:pt x="427129" y="1200110"/>
                    <a:pt x="387380" y="1344414"/>
                  </a:cubicBezTo>
                  <a:lnTo>
                    <a:pt x="358489" y="1493364"/>
                  </a:lnTo>
                  <a:lnTo>
                    <a:pt x="0" y="858691"/>
                  </a:lnTo>
                  <a:lnTo>
                    <a:pt x="45884" y="768847"/>
                  </a:lnTo>
                  <a:cubicBezTo>
                    <a:pt x="70742" y="724849"/>
                    <a:pt x="97323" y="682183"/>
                    <a:pt x="125571" y="641063"/>
                  </a:cubicBezTo>
                  <a:cubicBezTo>
                    <a:pt x="256145" y="451442"/>
                    <a:pt x="417665" y="299722"/>
                    <a:pt x="601256" y="19129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e libre : Forme 12">
              <a:extLst>
                <a:ext uri="{FF2B5EF4-FFF2-40B4-BE49-F238E27FC236}">
                  <a16:creationId xmlns:a16="http://schemas.microsoft.com/office/drawing/2014/main" id="{FD708562-B9BB-4655-5BB1-10725A91755C}"/>
                </a:ext>
              </a:extLst>
            </p:cNvPr>
            <p:cNvSpPr/>
            <p:nvPr/>
          </p:nvSpPr>
          <p:spPr>
            <a:xfrm rot="21020589">
              <a:off x="3295812" y="5430766"/>
              <a:ext cx="1588301" cy="1563215"/>
            </a:xfrm>
            <a:custGeom>
              <a:avLst/>
              <a:gdLst>
                <a:gd name="csX0" fmla="*/ 653570 w 1588301"/>
                <a:gd name="csY0" fmla="*/ 20297 h 1563215"/>
                <a:gd name="csX1" fmla="*/ 1483224 w 1588301"/>
                <a:gd name="csY1" fmla="*/ 541822 h 1563215"/>
                <a:gd name="csX2" fmla="*/ 1509752 w 1588301"/>
                <a:gd name="csY2" fmla="*/ 1343288 h 1563215"/>
                <a:gd name="csX3" fmla="*/ 1435360 w 1588301"/>
                <a:gd name="csY3" fmla="*/ 1500494 h 1563215"/>
                <a:gd name="csX4" fmla="*/ 1397685 w 1588301"/>
                <a:gd name="csY4" fmla="*/ 1563215 h 1563215"/>
                <a:gd name="csX5" fmla="*/ 818258 w 1588301"/>
                <a:gd name="csY5" fmla="*/ 1464621 h 1563215"/>
                <a:gd name="csX6" fmla="*/ 885492 w 1588301"/>
                <a:gd name="csY6" fmla="*/ 1368655 h 1563215"/>
                <a:gd name="csX7" fmla="*/ 1009645 w 1588301"/>
                <a:gd name="csY7" fmla="*/ 1142348 h 1563215"/>
                <a:gd name="csX8" fmla="*/ 1005705 w 1588301"/>
                <a:gd name="csY8" fmla="*/ 791940 h 1563215"/>
                <a:gd name="csX9" fmla="*/ 576680 w 1588301"/>
                <a:gd name="csY9" fmla="*/ 553513 h 1563215"/>
                <a:gd name="csX10" fmla="*/ 133567 w 1588301"/>
                <a:gd name="csY10" fmla="*/ 540140 h 1563215"/>
                <a:gd name="csX11" fmla="*/ 0 w 1588301"/>
                <a:gd name="csY11" fmla="*/ 541207 h 1563215"/>
                <a:gd name="csX12" fmla="*/ 0 w 1588301"/>
                <a:gd name="csY12" fmla="*/ 2050 h 1563215"/>
                <a:gd name="csX13" fmla="*/ 126580 w 1588301"/>
                <a:gd name="csY13" fmla="*/ 1362 h 1563215"/>
                <a:gd name="csX14" fmla="*/ 653570 w 1588301"/>
                <a:gd name="csY14" fmla="*/ 20297 h 1563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88301" h="1563215">
                  <a:moveTo>
                    <a:pt x="653570" y="20297"/>
                  </a:moveTo>
                  <a:cubicBezTo>
                    <a:pt x="1035737" y="75455"/>
                    <a:pt x="1338216" y="264868"/>
                    <a:pt x="1483224" y="541822"/>
                  </a:cubicBezTo>
                  <a:cubicBezTo>
                    <a:pt x="1613849" y="791329"/>
                    <a:pt x="1622680" y="1060758"/>
                    <a:pt x="1509752" y="1343288"/>
                  </a:cubicBezTo>
                  <a:cubicBezTo>
                    <a:pt x="1488155" y="1397248"/>
                    <a:pt x="1462973" y="1449630"/>
                    <a:pt x="1435360" y="1500494"/>
                  </a:cubicBezTo>
                  <a:lnTo>
                    <a:pt x="1397685" y="1563215"/>
                  </a:lnTo>
                  <a:lnTo>
                    <a:pt x="818258" y="1464621"/>
                  </a:lnTo>
                  <a:lnTo>
                    <a:pt x="885492" y="1368655"/>
                  </a:lnTo>
                  <a:cubicBezTo>
                    <a:pt x="935866" y="1292837"/>
                    <a:pt x="979734" y="1216936"/>
                    <a:pt x="1009645" y="1142348"/>
                  </a:cubicBezTo>
                  <a:cubicBezTo>
                    <a:pt x="1064382" y="1006206"/>
                    <a:pt x="1063432" y="900993"/>
                    <a:pt x="1005705" y="791940"/>
                  </a:cubicBezTo>
                  <a:cubicBezTo>
                    <a:pt x="942937" y="672444"/>
                    <a:pt x="782231" y="583146"/>
                    <a:pt x="576680" y="553513"/>
                  </a:cubicBezTo>
                  <a:cubicBezTo>
                    <a:pt x="453772" y="535696"/>
                    <a:pt x="298398" y="537662"/>
                    <a:pt x="133567" y="540140"/>
                  </a:cubicBezTo>
                  <a:lnTo>
                    <a:pt x="0" y="541207"/>
                  </a:lnTo>
                  <a:lnTo>
                    <a:pt x="0" y="2050"/>
                  </a:lnTo>
                  <a:lnTo>
                    <a:pt x="126580" y="1362"/>
                  </a:lnTo>
                  <a:cubicBezTo>
                    <a:pt x="304608" y="-712"/>
                    <a:pt x="488750" y="-3700"/>
                    <a:pt x="653570" y="20297"/>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e libre : Forme 13">
              <a:extLst>
                <a:ext uri="{FF2B5EF4-FFF2-40B4-BE49-F238E27FC236}">
                  <a16:creationId xmlns:a16="http://schemas.microsoft.com/office/drawing/2014/main" id="{4BFFED48-7F81-1A2B-C9B1-00DA23F198A5}"/>
                </a:ext>
              </a:extLst>
            </p:cNvPr>
            <p:cNvSpPr/>
            <p:nvPr/>
          </p:nvSpPr>
          <p:spPr>
            <a:xfrm rot="21020589">
              <a:off x="1433308" y="4115245"/>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4204841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rdre du jour">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600" y="381000"/>
            <a:ext cx="7843284" cy="1837588"/>
          </a:xfrm>
        </p:spPr>
        <p:txBody>
          <a:bodyPr rtlCol="0" anchor="b">
            <a:normAutofit/>
          </a:bodyPr>
          <a:lstStyle>
            <a:lvl1pPr>
              <a:defRPr sz="2800"/>
            </a:lvl1pPr>
          </a:lstStyle>
          <a:p>
            <a:pPr rtl="0"/>
            <a:r>
              <a:rPr lang="fr"/>
              <a:t>Ordre du jour</a:t>
            </a:r>
          </a:p>
        </p:txBody>
      </p:sp>
      <p:sp>
        <p:nvSpPr>
          <p:cNvPr id="7" name="Espace réservé du contenu 6">
            <a:extLst>
              <a:ext uri="{FF2B5EF4-FFF2-40B4-BE49-F238E27FC236}">
                <a16:creationId xmlns:a16="http://schemas.microsoft.com/office/drawing/2014/main" id="{28C8B19A-6FC1-2B71-0BFB-9274CBF396B9}"/>
              </a:ext>
            </a:extLst>
          </p:cNvPr>
          <p:cNvSpPr>
            <a:spLocks noGrp="1"/>
          </p:cNvSpPr>
          <p:nvPr>
            <p:ph sz="quarter" idx="13"/>
          </p:nvPr>
        </p:nvSpPr>
        <p:spPr>
          <a:xfrm>
            <a:off x="612647" y="2484255"/>
            <a:ext cx="7832633" cy="3539514"/>
          </a:xfrm>
        </p:spPr>
        <p:txBody>
          <a:bodyPr rtlCol="0">
            <a:normAutofit/>
          </a:bodyPr>
          <a:lstStyle>
            <a:lvl1pPr marL="457200" indent="-457200">
              <a:lnSpc>
                <a:spcPct val="170000"/>
              </a:lnSpc>
              <a:buFont typeface="+mj-lt"/>
              <a:buAutoNum type="arabicPeriod"/>
              <a:defRPr sz="1800"/>
            </a:lvl1pPr>
            <a:lvl2pPr marL="685800" indent="-457200">
              <a:lnSpc>
                <a:spcPct val="170000"/>
              </a:lnSpc>
              <a:buFont typeface="+mj-lt"/>
              <a:buAutoNum type="arabicPeriod"/>
              <a:defRPr sz="1600"/>
            </a:lvl2pPr>
            <a:lvl3pPr marL="800100" indent="-342900">
              <a:lnSpc>
                <a:spcPct val="170000"/>
              </a:lnSpc>
              <a:buFont typeface="+mj-lt"/>
              <a:buAutoNum type="arabicPeriod"/>
              <a:defRPr sz="1400"/>
            </a:lvl3pPr>
            <a:lvl4pPr marL="1028700" indent="-342900">
              <a:lnSpc>
                <a:spcPct val="170000"/>
              </a:lnSpc>
              <a:buFont typeface="+mj-lt"/>
              <a:buAutoNum type="arabicPeriod"/>
              <a:defRPr sz="1400"/>
            </a:lvl4pPr>
            <a:lvl5pPr marL="1257300" indent="-342900">
              <a:lnSpc>
                <a:spcPct val="170000"/>
              </a:lnSpc>
              <a:buFont typeface="+mj-lt"/>
              <a:buAutoNum type="arabicPeriod"/>
              <a:defRPr sz="14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a:extLst>
              <a:ext uri="{FF2B5EF4-FFF2-40B4-BE49-F238E27FC236}">
                <a16:creationId xmlns:a16="http://schemas.microsoft.com/office/drawing/2014/main" id="{6CC77F2D-39D2-22F7-CF0B-39D63EBF00B7}"/>
              </a:ext>
            </a:extLst>
          </p:cNvPr>
          <p:cNvSpPr>
            <a:spLocks noGrp="1"/>
          </p:cNvSpPr>
          <p:nvPr>
            <p:ph type="dt" sz="half" idx="10"/>
          </p:nvPr>
        </p:nvSpPr>
        <p:spPr>
          <a:xfrm>
            <a:off x="634031" y="6426678"/>
            <a:ext cx="1859004" cy="431321"/>
          </a:xfrm>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0B12CFE6-D05E-5478-B3A4-81DC4DCD7410}"/>
              </a:ext>
            </a:extLst>
          </p:cNvPr>
          <p:cNvSpPr>
            <a:spLocks noGrp="1"/>
          </p:cNvSpPr>
          <p:nvPr>
            <p:ph type="ftr" sz="quarter" idx="11"/>
          </p:nvPr>
        </p:nvSpPr>
        <p:spPr>
          <a:xfrm>
            <a:off x="3117188" y="6426678"/>
            <a:ext cx="2823549" cy="431321"/>
          </a:xfrm>
        </p:spPr>
        <p:txBody>
          <a:bodyPr rtlCol="0"/>
          <a:lstStyle/>
          <a:p>
            <a:pPr rtl="0"/>
            <a:endParaRPr lang="en-US"/>
          </a:p>
        </p:txBody>
      </p:sp>
      <p:sp>
        <p:nvSpPr>
          <p:cNvPr id="5" name="Espace réservé du numéro de diapositive 4">
            <a:extLst>
              <a:ext uri="{FF2B5EF4-FFF2-40B4-BE49-F238E27FC236}">
                <a16:creationId xmlns:a16="http://schemas.microsoft.com/office/drawing/2014/main" id="{626B86D3-24E1-029E-BA22-9F17F9517D65}"/>
              </a:ext>
            </a:extLst>
          </p:cNvPr>
          <p:cNvSpPr>
            <a:spLocks noGrp="1"/>
          </p:cNvSpPr>
          <p:nvPr>
            <p:ph type="sldNum" sz="quarter" idx="12"/>
          </p:nvPr>
        </p:nvSpPr>
        <p:spPr>
          <a:xfrm>
            <a:off x="6564890" y="6426678"/>
            <a:ext cx="1887994" cy="431322"/>
          </a:xfrm>
        </p:spPr>
        <p:txBody>
          <a:bodyPr rtlCol="0"/>
          <a:lstStyle/>
          <a:p>
            <a:pPr rtl="0"/>
            <a:fld id="{AEAA3239-9EA4-4A65-A281-97F994456D9F}" type="slidenum">
              <a:rPr lang="en-US" smtClean="0"/>
              <a:t>‹N°›</a:t>
            </a:fld>
            <a:endParaRPr lang="en-US"/>
          </a:p>
        </p:txBody>
      </p:sp>
      <p:grpSp>
        <p:nvGrpSpPr>
          <p:cNvPr id="74" name="Groupe 73">
            <a:extLst>
              <a:ext uri="{FF2B5EF4-FFF2-40B4-BE49-F238E27FC236}">
                <a16:creationId xmlns:a16="http://schemas.microsoft.com/office/drawing/2014/main" id="{641F7365-4B28-1DB6-21B1-E501D9B4E14D}"/>
              </a:ext>
            </a:extLst>
          </p:cNvPr>
          <p:cNvGrpSpPr/>
          <p:nvPr userDrawn="1"/>
        </p:nvGrpSpPr>
        <p:grpSpPr>
          <a:xfrm flipH="1">
            <a:off x="8925811" y="1"/>
            <a:ext cx="2779587" cy="7016111"/>
            <a:chOff x="8530393" y="1"/>
            <a:chExt cx="2779587" cy="7016111"/>
          </a:xfrm>
        </p:grpSpPr>
        <p:sp>
          <p:nvSpPr>
            <p:cNvPr id="32" name="Forme libre : Forme 31">
              <a:extLst>
                <a:ext uri="{FF2B5EF4-FFF2-40B4-BE49-F238E27FC236}">
                  <a16:creationId xmlns:a16="http://schemas.microsoft.com/office/drawing/2014/main" id="{2E3A3141-CDCE-8A70-F9CA-D5CF38A12BBA}"/>
                </a:ext>
              </a:extLst>
            </p:cNvPr>
            <p:cNvSpPr/>
            <p:nvPr/>
          </p:nvSpPr>
          <p:spPr>
            <a:xfrm>
              <a:off x="8917635" y="1"/>
              <a:ext cx="2370196" cy="2359377"/>
            </a:xfrm>
            <a:custGeom>
              <a:avLst/>
              <a:gdLst>
                <a:gd name="csX0" fmla="*/ 1408819 w 2370196"/>
                <a:gd name="csY0" fmla="*/ 0 h 2359377"/>
                <a:gd name="csX1" fmla="*/ 1911127 w 2370196"/>
                <a:gd name="csY1" fmla="*/ 0 h 2359377"/>
                <a:gd name="csX2" fmla="*/ 1920629 w 2370196"/>
                <a:gd name="csY2" fmla="*/ 30666 h 2359377"/>
                <a:gd name="csX3" fmla="*/ 1987359 w 2370196"/>
                <a:gd name="csY3" fmla="*/ 382876 h 2359377"/>
                <a:gd name="csX4" fmla="*/ 1969548 w 2370196"/>
                <a:gd name="csY4" fmla="*/ 1036528 h 2359377"/>
                <a:gd name="csX5" fmla="*/ 2215482 w 2370196"/>
                <a:gd name="csY5" fmla="*/ 1348470 h 2359377"/>
                <a:gd name="csX6" fmla="*/ 2361895 w 2370196"/>
                <a:gd name="csY6" fmla="*/ 1720675 h 2359377"/>
                <a:gd name="csX7" fmla="*/ 2370196 w 2370196"/>
                <a:gd name="csY7" fmla="*/ 1764346 h 2359377"/>
                <a:gd name="csX8" fmla="*/ 1902557 w 2370196"/>
                <a:gd name="csY8" fmla="*/ 1919986 h 2359377"/>
                <a:gd name="csX9" fmla="*/ 1884230 w 2370196"/>
                <a:gd name="csY9" fmla="*/ 1814982 h 2359377"/>
                <a:gd name="csX10" fmla="*/ 1796392 w 2370196"/>
                <a:gd name="csY10" fmla="*/ 1597339 h 2359377"/>
                <a:gd name="csX11" fmla="*/ 1718375 w 2370196"/>
                <a:gd name="csY11" fmla="*/ 1748540 h 2359377"/>
                <a:gd name="csX12" fmla="*/ 1349363 w 2370196"/>
                <a:gd name="csY12" fmla="*/ 2172190 h 2359377"/>
                <a:gd name="csX13" fmla="*/ 762370 w 2370196"/>
                <a:gd name="csY13" fmla="*/ 2358112 h 2359377"/>
                <a:gd name="csX14" fmla="*/ 77525 w 2370196"/>
                <a:gd name="csY14" fmla="*/ 1916946 h 2359377"/>
                <a:gd name="csX15" fmla="*/ 152745 w 2370196"/>
                <a:gd name="csY15" fmla="*/ 1111214 h 2359377"/>
                <a:gd name="csX16" fmla="*/ 912730 w 2370196"/>
                <a:gd name="csY16" fmla="*/ 683093 h 2359377"/>
                <a:gd name="csX17" fmla="*/ 1511901 w 2370196"/>
                <a:gd name="csY17" fmla="*/ 756928 h 2359377"/>
                <a:gd name="csX18" fmla="*/ 1419225 w 2370196"/>
                <a:gd name="csY18" fmla="*/ 51957 h 2359377"/>
                <a:gd name="csX19" fmla="*/ 1400227 w 2370196"/>
                <a:gd name="csY19" fmla="*/ 2860 h 2359377"/>
                <a:gd name="csX20" fmla="*/ 1408819 w 2370196"/>
                <a:gd name="csY20" fmla="*/ 0 h 2359377"/>
                <a:gd name="csX21" fmla="*/ 1081038 w 2370196"/>
                <a:gd name="csY21" fmla="*/ 1163053 h 2359377"/>
                <a:gd name="csX22" fmla="*/ 970124 w 2370196"/>
                <a:gd name="csY22" fmla="*/ 1167739 h 2359377"/>
                <a:gd name="csX23" fmla="*/ 553156 w 2370196"/>
                <a:gd name="csY23" fmla="*/ 1391024 h 2359377"/>
                <a:gd name="csX24" fmla="*/ 543283 w 2370196"/>
                <a:gd name="csY24" fmla="*/ 1406578 h 2359377"/>
                <a:gd name="csX25" fmla="*/ 542371 w 2370196"/>
                <a:gd name="csY25" fmla="*/ 1405998 h 2359377"/>
                <a:gd name="csX26" fmla="*/ 515766 w 2370196"/>
                <a:gd name="csY26" fmla="*/ 1704610 h 2359377"/>
                <a:gd name="csX27" fmla="*/ 789091 w 2370196"/>
                <a:gd name="csY27" fmla="*/ 1872344 h 2359377"/>
                <a:gd name="csX28" fmla="*/ 1060749 w 2370196"/>
                <a:gd name="csY28" fmla="*/ 1779929 h 2359377"/>
                <a:gd name="csX29" fmla="*/ 1294394 w 2370196"/>
                <a:gd name="csY29" fmla="*/ 1508882 h 2359377"/>
                <a:gd name="csX30" fmla="*/ 1414907 w 2370196"/>
                <a:gd name="csY30" fmla="*/ 1244249 h 2359377"/>
                <a:gd name="csX31" fmla="*/ 1081038 w 2370196"/>
                <a:gd name="csY31" fmla="*/ 1163053 h 2359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2370196" h="2359377">
                  <a:moveTo>
                    <a:pt x="1408819" y="0"/>
                  </a:moveTo>
                  <a:lnTo>
                    <a:pt x="1911127" y="0"/>
                  </a:lnTo>
                  <a:lnTo>
                    <a:pt x="1920629" y="30666"/>
                  </a:lnTo>
                  <a:cubicBezTo>
                    <a:pt x="1951559" y="145617"/>
                    <a:pt x="1973991" y="263457"/>
                    <a:pt x="1987359" y="382876"/>
                  </a:cubicBezTo>
                  <a:cubicBezTo>
                    <a:pt x="2012161" y="602532"/>
                    <a:pt x="2006025" y="822412"/>
                    <a:pt x="1969548" y="1036528"/>
                  </a:cubicBezTo>
                  <a:cubicBezTo>
                    <a:pt x="2067613" y="1127630"/>
                    <a:pt x="2150663" y="1232281"/>
                    <a:pt x="2215482" y="1348470"/>
                  </a:cubicBezTo>
                  <a:cubicBezTo>
                    <a:pt x="2284306" y="1471996"/>
                    <a:pt x="2333204" y="1596337"/>
                    <a:pt x="2361895" y="1720675"/>
                  </a:cubicBezTo>
                  <a:lnTo>
                    <a:pt x="2370196" y="1764346"/>
                  </a:lnTo>
                  <a:lnTo>
                    <a:pt x="1902557" y="1919986"/>
                  </a:lnTo>
                  <a:lnTo>
                    <a:pt x="1884230" y="1814982"/>
                  </a:lnTo>
                  <a:cubicBezTo>
                    <a:pt x="1866244" y="1743878"/>
                    <a:pt x="1836948" y="1671657"/>
                    <a:pt x="1796392" y="1597339"/>
                  </a:cubicBezTo>
                  <a:cubicBezTo>
                    <a:pt x="1772621" y="1648937"/>
                    <a:pt x="1746561" y="1699082"/>
                    <a:pt x="1718375" y="1748540"/>
                  </a:cubicBezTo>
                  <a:cubicBezTo>
                    <a:pt x="1650916" y="1867946"/>
                    <a:pt x="1531735" y="2038515"/>
                    <a:pt x="1349363" y="2172190"/>
                  </a:cubicBezTo>
                  <a:cubicBezTo>
                    <a:pt x="1168021" y="2305255"/>
                    <a:pt x="965001" y="2369381"/>
                    <a:pt x="762370" y="2358112"/>
                  </a:cubicBezTo>
                  <a:cubicBezTo>
                    <a:pt x="460006" y="2341236"/>
                    <a:pt x="203725" y="2175965"/>
                    <a:pt x="77525" y="1916946"/>
                  </a:cubicBezTo>
                  <a:cubicBezTo>
                    <a:pt x="-48060" y="1658981"/>
                    <a:pt x="-19717" y="1357627"/>
                    <a:pt x="152745" y="1111214"/>
                  </a:cubicBezTo>
                  <a:cubicBezTo>
                    <a:pt x="316457" y="876556"/>
                    <a:pt x="593865" y="720505"/>
                    <a:pt x="912730" y="683093"/>
                  </a:cubicBezTo>
                  <a:cubicBezTo>
                    <a:pt x="1113080" y="659555"/>
                    <a:pt x="1317666" y="684929"/>
                    <a:pt x="1511901" y="756928"/>
                  </a:cubicBezTo>
                  <a:cubicBezTo>
                    <a:pt x="1526057" y="519358"/>
                    <a:pt x="1494430" y="278366"/>
                    <a:pt x="1419225" y="51957"/>
                  </a:cubicBezTo>
                  <a:lnTo>
                    <a:pt x="1400227" y="2860"/>
                  </a:lnTo>
                  <a:lnTo>
                    <a:pt x="1408819" y="0"/>
                  </a:lnTo>
                  <a:close/>
                  <a:moveTo>
                    <a:pt x="1081038" y="1163053"/>
                  </a:moveTo>
                  <a:cubicBezTo>
                    <a:pt x="1043640" y="1161899"/>
                    <a:pt x="1006537" y="1163437"/>
                    <a:pt x="970124" y="1167739"/>
                  </a:cubicBezTo>
                  <a:cubicBezTo>
                    <a:pt x="791967" y="1188654"/>
                    <a:pt x="636111" y="1272472"/>
                    <a:pt x="553156" y="1391024"/>
                  </a:cubicBezTo>
                  <a:cubicBezTo>
                    <a:pt x="549960" y="1396059"/>
                    <a:pt x="546479" y="1401543"/>
                    <a:pt x="543283" y="1406578"/>
                  </a:cubicBezTo>
                  <a:lnTo>
                    <a:pt x="542371" y="1405998"/>
                  </a:lnTo>
                  <a:cubicBezTo>
                    <a:pt x="480568" y="1503359"/>
                    <a:pt x="470991" y="1611422"/>
                    <a:pt x="515766" y="1704610"/>
                  </a:cubicBezTo>
                  <a:cubicBezTo>
                    <a:pt x="564290" y="1804024"/>
                    <a:pt x="663933" y="1865353"/>
                    <a:pt x="789091" y="1872344"/>
                  </a:cubicBezTo>
                  <a:cubicBezTo>
                    <a:pt x="878907" y="1877395"/>
                    <a:pt x="970455" y="1846371"/>
                    <a:pt x="1060749" y="1779929"/>
                  </a:cubicBezTo>
                  <a:cubicBezTo>
                    <a:pt x="1148671" y="1715199"/>
                    <a:pt x="1231528" y="1619032"/>
                    <a:pt x="1294394" y="1508882"/>
                  </a:cubicBezTo>
                  <a:cubicBezTo>
                    <a:pt x="1342496" y="1424014"/>
                    <a:pt x="1382422" y="1335847"/>
                    <a:pt x="1414907" y="1244249"/>
                  </a:cubicBezTo>
                  <a:cubicBezTo>
                    <a:pt x="1308086" y="1194224"/>
                    <a:pt x="1193234" y="1166520"/>
                    <a:pt x="1081038" y="1163053"/>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1" name="Forme libre : Forme 40">
              <a:extLst>
                <a:ext uri="{FF2B5EF4-FFF2-40B4-BE49-F238E27FC236}">
                  <a16:creationId xmlns:a16="http://schemas.microsoft.com/office/drawing/2014/main" id="{B08DBAE0-60D8-9A95-7221-7929E3FF0034}"/>
                </a:ext>
              </a:extLst>
            </p:cNvPr>
            <p:cNvSpPr/>
            <p:nvPr/>
          </p:nvSpPr>
          <p:spPr>
            <a:xfrm>
              <a:off x="9108330" y="2629165"/>
              <a:ext cx="1686045" cy="1438108"/>
            </a:xfrm>
            <a:custGeom>
              <a:avLst/>
              <a:gdLst>
                <a:gd name="csX0" fmla="*/ 1405032 w 1686045"/>
                <a:gd name="csY0" fmla="*/ 0 h 1438108"/>
                <a:gd name="csX1" fmla="*/ 1686045 w 1686045"/>
                <a:gd name="csY1" fmla="*/ 412000 h 1438108"/>
                <a:gd name="csX2" fmla="*/ 1630174 w 1686045"/>
                <a:gd name="csY2" fmla="*/ 468949 h 1438108"/>
                <a:gd name="csX3" fmla="*/ 1001136 w 1686045"/>
                <a:gd name="csY3" fmla="*/ 987794 h 1438108"/>
                <a:gd name="csX4" fmla="*/ 787624 w 1686045"/>
                <a:gd name="csY4" fmla="*/ 1152338 h 1438108"/>
                <a:gd name="csX5" fmla="*/ 494369 w 1686045"/>
                <a:gd name="csY5" fmla="*/ 1421377 h 1438108"/>
                <a:gd name="csX6" fmla="*/ 480007 w 1686045"/>
                <a:gd name="csY6" fmla="*/ 1438108 h 1438108"/>
                <a:gd name="csX7" fmla="*/ 0 w 1686045"/>
                <a:gd name="csY7" fmla="*/ 1253050 h 1438108"/>
                <a:gd name="csX8" fmla="*/ 130426 w 1686045"/>
                <a:gd name="csY8" fmla="*/ 1097146 h 1438108"/>
                <a:gd name="csX9" fmla="*/ 485260 w 1686045"/>
                <a:gd name="csY9" fmla="*/ 770615 h 1438108"/>
                <a:gd name="csX10" fmla="*/ 706470 w 1686045"/>
                <a:gd name="csY10" fmla="*/ 600015 h 1438108"/>
                <a:gd name="csX11" fmla="*/ 1375533 w 1686045"/>
                <a:gd name="csY11" fmla="*/ 33361 h 1438108"/>
                <a:gd name="csX12" fmla="*/ 1405032 w 1686045"/>
                <a:gd name="csY12" fmla="*/ 0 h 1438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6045" h="1438108">
                  <a:moveTo>
                    <a:pt x="1405032" y="0"/>
                  </a:moveTo>
                  <a:lnTo>
                    <a:pt x="1686045" y="412000"/>
                  </a:lnTo>
                  <a:lnTo>
                    <a:pt x="1630174" y="468949"/>
                  </a:lnTo>
                  <a:cubicBezTo>
                    <a:pt x="1431831" y="660817"/>
                    <a:pt x="1207830" y="830827"/>
                    <a:pt x="1001136" y="987794"/>
                  </a:cubicBezTo>
                  <a:cubicBezTo>
                    <a:pt x="925378" y="1045488"/>
                    <a:pt x="853587" y="1099965"/>
                    <a:pt x="787624" y="1152338"/>
                  </a:cubicBezTo>
                  <a:cubicBezTo>
                    <a:pt x="699121" y="1222404"/>
                    <a:pt x="593614" y="1314138"/>
                    <a:pt x="494369" y="1421377"/>
                  </a:cubicBezTo>
                  <a:lnTo>
                    <a:pt x="480007" y="1438108"/>
                  </a:lnTo>
                  <a:lnTo>
                    <a:pt x="0" y="1253050"/>
                  </a:lnTo>
                  <a:lnTo>
                    <a:pt x="130426" y="1097146"/>
                  </a:lnTo>
                  <a:cubicBezTo>
                    <a:pt x="232879" y="985522"/>
                    <a:pt x="351389" y="876398"/>
                    <a:pt x="485260" y="770615"/>
                  </a:cubicBezTo>
                  <a:cubicBezTo>
                    <a:pt x="555223" y="714978"/>
                    <a:pt x="629083" y="659262"/>
                    <a:pt x="706470" y="600015"/>
                  </a:cubicBezTo>
                  <a:cubicBezTo>
                    <a:pt x="932558" y="428042"/>
                    <a:pt x="1181332" y="239095"/>
                    <a:pt x="1375533" y="33361"/>
                  </a:cubicBezTo>
                  <a:lnTo>
                    <a:pt x="1405032"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9" name="Forme libre : Forme 38">
              <a:extLst>
                <a:ext uri="{FF2B5EF4-FFF2-40B4-BE49-F238E27FC236}">
                  <a16:creationId xmlns:a16="http://schemas.microsoft.com/office/drawing/2014/main" id="{CB0C7F53-F387-47A1-A100-F581CF2371B9}"/>
                </a:ext>
              </a:extLst>
            </p:cNvPr>
            <p:cNvSpPr/>
            <p:nvPr/>
          </p:nvSpPr>
          <p:spPr>
            <a:xfrm>
              <a:off x="10513362" y="1764347"/>
              <a:ext cx="796618" cy="1276819"/>
            </a:xfrm>
            <a:custGeom>
              <a:avLst/>
              <a:gdLst>
                <a:gd name="csX0" fmla="*/ 774469 w 796618"/>
                <a:gd name="csY0" fmla="*/ 0 h 1276819"/>
                <a:gd name="csX1" fmla="*/ 783892 w 796618"/>
                <a:gd name="csY1" fmla="*/ 49569 h 1276819"/>
                <a:gd name="csX2" fmla="*/ 791334 w 796618"/>
                <a:gd name="csY2" fmla="*/ 328518 h 1276819"/>
                <a:gd name="csX3" fmla="*/ 545169 w 796618"/>
                <a:gd name="csY3" fmla="*/ 962895 h 1276819"/>
                <a:gd name="csX4" fmla="*/ 340725 w 796618"/>
                <a:gd name="csY4" fmla="*/ 1215953 h 1276819"/>
                <a:gd name="csX5" fmla="*/ 281013 w 796618"/>
                <a:gd name="csY5" fmla="*/ 1276819 h 1276819"/>
                <a:gd name="csX6" fmla="*/ 0 w 796618"/>
                <a:gd name="csY6" fmla="*/ 864819 h 1276819"/>
                <a:gd name="csX7" fmla="*/ 62697 w 796618"/>
                <a:gd name="csY7" fmla="*/ 793915 h 1276819"/>
                <a:gd name="csX8" fmla="*/ 143651 w 796618"/>
                <a:gd name="csY8" fmla="*/ 686858 h 1276819"/>
                <a:gd name="csX9" fmla="*/ 306994 w 796618"/>
                <a:gd name="csY9" fmla="*/ 156577 h 1276819"/>
                <a:gd name="csX10" fmla="*/ 306830 w 796618"/>
                <a:gd name="csY10" fmla="*/ 155640 h 1276819"/>
                <a:gd name="csX11" fmla="*/ 774469 w 796618"/>
                <a:gd name="csY11" fmla="*/ 0 h 1276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96618" h="1276819">
                  <a:moveTo>
                    <a:pt x="774469" y="0"/>
                  </a:moveTo>
                  <a:lnTo>
                    <a:pt x="783892" y="49569"/>
                  </a:lnTo>
                  <a:cubicBezTo>
                    <a:pt x="797819" y="142784"/>
                    <a:pt x="800340" y="235882"/>
                    <a:pt x="791334" y="328518"/>
                  </a:cubicBezTo>
                  <a:cubicBezTo>
                    <a:pt x="770492" y="542281"/>
                    <a:pt x="687865" y="755288"/>
                    <a:pt x="545169" y="962895"/>
                  </a:cubicBezTo>
                  <a:cubicBezTo>
                    <a:pt x="484335" y="1051403"/>
                    <a:pt x="415270" y="1135568"/>
                    <a:pt x="340725" y="1215953"/>
                  </a:cubicBezTo>
                  <a:lnTo>
                    <a:pt x="281013" y="1276819"/>
                  </a:lnTo>
                  <a:lnTo>
                    <a:pt x="0" y="864819"/>
                  </a:lnTo>
                  <a:lnTo>
                    <a:pt x="62697" y="793915"/>
                  </a:lnTo>
                  <a:cubicBezTo>
                    <a:pt x="91674" y="758695"/>
                    <a:pt x="118778" y="723009"/>
                    <a:pt x="143651" y="686858"/>
                  </a:cubicBezTo>
                  <a:cubicBezTo>
                    <a:pt x="269469" y="503816"/>
                    <a:pt x="323654" y="332157"/>
                    <a:pt x="306994" y="156577"/>
                  </a:cubicBezTo>
                  <a:lnTo>
                    <a:pt x="306830" y="155640"/>
                  </a:lnTo>
                  <a:lnTo>
                    <a:pt x="774469"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5" name="Forme libre : Forme 44">
              <a:extLst>
                <a:ext uri="{FF2B5EF4-FFF2-40B4-BE49-F238E27FC236}">
                  <a16:creationId xmlns:a16="http://schemas.microsoft.com/office/drawing/2014/main" id="{1483A6D9-E34E-42EC-33AE-3A1DDE20E7E7}"/>
                </a:ext>
              </a:extLst>
            </p:cNvPr>
            <p:cNvSpPr/>
            <p:nvPr/>
          </p:nvSpPr>
          <p:spPr>
            <a:xfrm rot="20432440">
              <a:off x="9108100" y="6304951"/>
              <a:ext cx="827275" cy="711161"/>
            </a:xfrm>
            <a:custGeom>
              <a:avLst/>
              <a:gdLst>
                <a:gd name="csX0" fmla="*/ 492750 w 827275"/>
                <a:gd name="csY0" fmla="*/ 0 h 711161"/>
                <a:gd name="csX1" fmla="*/ 500751 w 827275"/>
                <a:gd name="csY1" fmla="*/ 66570 h 711161"/>
                <a:gd name="csX2" fmla="*/ 810310 w 827275"/>
                <a:gd name="csY2" fmla="*/ 694586 h 711161"/>
                <a:gd name="csX3" fmla="*/ 827275 w 827275"/>
                <a:gd name="csY3" fmla="*/ 711161 h 711161"/>
                <a:gd name="csX4" fmla="*/ 105615 w 827275"/>
                <a:gd name="csY4" fmla="*/ 456184 h 711161"/>
                <a:gd name="csX5" fmla="*/ 96644 w 827275"/>
                <a:gd name="csY5" fmla="*/ 433871 h 711161"/>
                <a:gd name="csX6" fmla="*/ 21559 w 827275"/>
                <a:gd name="csY6" fmla="*/ 154922 h 711161"/>
                <a:gd name="csX7" fmla="*/ 753 w 827275"/>
                <a:gd name="csY7" fmla="*/ 11664 h 711161"/>
                <a:gd name="csX8" fmla="*/ 0 w 827275"/>
                <a:gd name="csY8" fmla="*/ 0 h 711161"/>
                <a:gd name="csX9" fmla="*/ 492750 w 827275"/>
                <a:gd name="csY9" fmla="*/ 0 h 711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27275" h="711161">
                  <a:moveTo>
                    <a:pt x="492750" y="0"/>
                  </a:moveTo>
                  <a:lnTo>
                    <a:pt x="500751" y="66570"/>
                  </a:lnTo>
                  <a:cubicBezTo>
                    <a:pt x="545580" y="308553"/>
                    <a:pt x="654507" y="528142"/>
                    <a:pt x="810310" y="694586"/>
                  </a:cubicBezTo>
                  <a:lnTo>
                    <a:pt x="827275" y="711161"/>
                  </a:lnTo>
                  <a:lnTo>
                    <a:pt x="105615" y="456184"/>
                  </a:lnTo>
                  <a:lnTo>
                    <a:pt x="96644" y="433871"/>
                  </a:lnTo>
                  <a:cubicBezTo>
                    <a:pt x="64576" y="343910"/>
                    <a:pt x="39369" y="250596"/>
                    <a:pt x="21559" y="154922"/>
                  </a:cubicBezTo>
                  <a:cubicBezTo>
                    <a:pt x="12682" y="107231"/>
                    <a:pt x="5753" y="59432"/>
                    <a:pt x="753" y="11664"/>
                  </a:cubicBezTo>
                  <a:lnTo>
                    <a:pt x="0" y="0"/>
                  </a:lnTo>
                  <a:lnTo>
                    <a:pt x="49275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4" name="Forme libre : Forme 43">
              <a:extLst>
                <a:ext uri="{FF2B5EF4-FFF2-40B4-BE49-F238E27FC236}">
                  <a16:creationId xmlns:a16="http://schemas.microsoft.com/office/drawing/2014/main" id="{B4C1F8D2-A849-9AA1-621B-B9A97541078F}"/>
                </a:ext>
              </a:extLst>
            </p:cNvPr>
            <p:cNvSpPr/>
            <p:nvPr/>
          </p:nvSpPr>
          <p:spPr>
            <a:xfrm rot="20432440">
              <a:off x="8530393" y="3699521"/>
              <a:ext cx="2601854" cy="2401753"/>
            </a:xfrm>
            <a:custGeom>
              <a:avLst/>
              <a:gdLst>
                <a:gd name="csX0" fmla="*/ 958430 w 2601854"/>
                <a:gd name="csY0" fmla="*/ 0 h 2401753"/>
                <a:gd name="csX1" fmla="*/ 1349368 w 2601854"/>
                <a:gd name="csY1" fmla="*/ 334396 h 2401753"/>
                <a:gd name="csX2" fmla="*/ 1240317 w 2601854"/>
                <a:gd name="csY2" fmla="*/ 397097 h 2401753"/>
                <a:gd name="csX3" fmla="*/ 839188 w 2601854"/>
                <a:gd name="csY3" fmla="*/ 811851 h 2401753"/>
                <a:gd name="csX4" fmla="*/ 1111305 w 2601854"/>
                <a:gd name="csY4" fmla="*/ 700825 h 2401753"/>
                <a:gd name="csX5" fmla="*/ 1913445 w 2601854"/>
                <a:gd name="csY5" fmla="*/ 710836 h 2401753"/>
                <a:gd name="csX6" fmla="*/ 2548325 w 2601854"/>
                <a:gd name="csY6" fmla="*/ 1281105 h 2401753"/>
                <a:gd name="csX7" fmla="*/ 2585020 w 2601854"/>
                <a:gd name="csY7" fmla="*/ 1736403 h 2401753"/>
                <a:gd name="csX8" fmla="*/ 2381652 w 2601854"/>
                <a:gd name="csY8" fmla="*/ 2093680 h 2401753"/>
                <a:gd name="csX9" fmla="*/ 1809311 w 2601854"/>
                <a:gd name="csY9" fmla="*/ 2347438 h 2401753"/>
                <a:gd name="csX10" fmla="*/ 1192017 w 2601854"/>
                <a:gd name="csY10" fmla="*/ 2275656 h 2401753"/>
                <a:gd name="csX11" fmla="*/ 561203 w 2601854"/>
                <a:gd name="csY11" fmla="*/ 1806151 h 2401753"/>
                <a:gd name="csX12" fmla="*/ 489162 w 2601854"/>
                <a:gd name="csY12" fmla="*/ 2296806 h 2401753"/>
                <a:gd name="csX13" fmla="*/ 501773 w 2601854"/>
                <a:gd name="csY13" fmla="*/ 2401753 h 2401753"/>
                <a:gd name="csX14" fmla="*/ 9023 w 2601854"/>
                <a:gd name="csY14" fmla="*/ 2401753 h 2401753"/>
                <a:gd name="csX15" fmla="*/ 535 w 2601854"/>
                <a:gd name="csY15" fmla="*/ 2270344 h 2401753"/>
                <a:gd name="csX16" fmla="*/ 181347 w 2601854"/>
                <a:gd name="csY16" fmla="*/ 1462565 h 2401753"/>
                <a:gd name="csX17" fmla="*/ 308413 w 2601854"/>
                <a:gd name="csY17" fmla="*/ 1258831 h 2401753"/>
                <a:gd name="csX18" fmla="*/ 295417 w 2601854"/>
                <a:gd name="csY18" fmla="*/ 991529 h 2401753"/>
                <a:gd name="csX19" fmla="*/ 454255 w 2601854"/>
                <a:gd name="csY19" fmla="*/ 497742 h 2401753"/>
                <a:gd name="csX20" fmla="*/ 775837 w 2601854"/>
                <a:gd name="csY20" fmla="*/ 132352 h 2401753"/>
                <a:gd name="csX21" fmla="*/ 943509 w 2601854"/>
                <a:gd name="csY21" fmla="*/ 8833 h 2401753"/>
                <a:gd name="csX22" fmla="*/ 958430 w 2601854"/>
                <a:gd name="csY22" fmla="*/ 0 h 2401753"/>
                <a:gd name="csX23" fmla="*/ 1736263 w 2601854"/>
                <a:gd name="csY23" fmla="*/ 1166155 h 2401753"/>
                <a:gd name="csX24" fmla="*/ 1257930 w 2601854"/>
                <a:gd name="csY24" fmla="*/ 1165519 h 2401753"/>
                <a:gd name="csX25" fmla="*/ 861266 w 2601854"/>
                <a:gd name="csY25" fmla="*/ 1379157 h 2401753"/>
                <a:gd name="csX26" fmla="*/ 932828 w 2601854"/>
                <a:gd name="csY26" fmla="*/ 1489603 h 2401753"/>
                <a:gd name="csX27" fmla="*/ 1373661 w 2601854"/>
                <a:gd name="csY27" fmla="*/ 1823190 h 2401753"/>
                <a:gd name="csX28" fmla="*/ 2045352 w 2601854"/>
                <a:gd name="csY28" fmla="*/ 1740700 h 2401753"/>
                <a:gd name="csX29" fmla="*/ 2087954 w 2601854"/>
                <a:gd name="csY29" fmla="*/ 1440770 h 2401753"/>
                <a:gd name="csX30" fmla="*/ 1736263 w 2601854"/>
                <a:gd name="csY30" fmla="*/ 1166155 h 240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601854" h="2401753">
                  <a:moveTo>
                    <a:pt x="958430" y="0"/>
                  </a:moveTo>
                  <a:lnTo>
                    <a:pt x="1349368" y="334396"/>
                  </a:lnTo>
                  <a:lnTo>
                    <a:pt x="1240317" y="397097"/>
                  </a:lnTo>
                  <a:cubicBezTo>
                    <a:pt x="1072125" y="502969"/>
                    <a:pt x="919461" y="639688"/>
                    <a:pt x="839188" y="811851"/>
                  </a:cubicBezTo>
                  <a:cubicBezTo>
                    <a:pt x="924654" y="768168"/>
                    <a:pt x="1015138" y="730876"/>
                    <a:pt x="1111305" y="700825"/>
                  </a:cubicBezTo>
                  <a:cubicBezTo>
                    <a:pt x="1353431" y="624364"/>
                    <a:pt x="1653446" y="627788"/>
                    <a:pt x="1913445" y="710836"/>
                  </a:cubicBezTo>
                  <a:cubicBezTo>
                    <a:pt x="2229924" y="811506"/>
                    <a:pt x="2455825" y="1014247"/>
                    <a:pt x="2548325" y="1281105"/>
                  </a:cubicBezTo>
                  <a:cubicBezTo>
                    <a:pt x="2603908" y="1441319"/>
                    <a:pt x="2616321" y="1594781"/>
                    <a:pt x="2585020" y="1736403"/>
                  </a:cubicBezTo>
                  <a:cubicBezTo>
                    <a:pt x="2554704" y="1873126"/>
                    <a:pt x="2486654" y="1993347"/>
                    <a:pt x="2381652" y="2093680"/>
                  </a:cubicBezTo>
                  <a:cubicBezTo>
                    <a:pt x="2241430" y="2227179"/>
                    <a:pt x="2038501" y="2317624"/>
                    <a:pt x="1809311" y="2347438"/>
                  </a:cubicBezTo>
                  <a:cubicBezTo>
                    <a:pt x="1595779" y="2375281"/>
                    <a:pt x="1376729" y="2349624"/>
                    <a:pt x="1192017" y="2275656"/>
                  </a:cubicBezTo>
                  <a:cubicBezTo>
                    <a:pt x="945880" y="2176921"/>
                    <a:pt x="722929" y="2010409"/>
                    <a:pt x="561203" y="1806151"/>
                  </a:cubicBezTo>
                  <a:cubicBezTo>
                    <a:pt x="504463" y="1958100"/>
                    <a:pt x="479892" y="2125873"/>
                    <a:pt x="489162" y="2296806"/>
                  </a:cubicBezTo>
                  <a:lnTo>
                    <a:pt x="501773" y="2401753"/>
                  </a:lnTo>
                  <a:lnTo>
                    <a:pt x="9023" y="2401753"/>
                  </a:lnTo>
                  <a:lnTo>
                    <a:pt x="535" y="2270344"/>
                  </a:lnTo>
                  <a:cubicBezTo>
                    <a:pt x="-6456" y="1984940"/>
                    <a:pt x="55237" y="1705657"/>
                    <a:pt x="181347" y="1462565"/>
                  </a:cubicBezTo>
                  <a:cubicBezTo>
                    <a:pt x="218523" y="1390685"/>
                    <a:pt x="261416" y="1322584"/>
                    <a:pt x="308413" y="1258831"/>
                  </a:cubicBezTo>
                  <a:cubicBezTo>
                    <a:pt x="292798" y="1170555"/>
                    <a:pt x="288526" y="1080950"/>
                    <a:pt x="295417" y="991529"/>
                  </a:cubicBezTo>
                  <a:cubicBezTo>
                    <a:pt x="309071" y="816923"/>
                    <a:pt x="362231" y="650549"/>
                    <a:pt x="454255" y="497742"/>
                  </a:cubicBezTo>
                  <a:cubicBezTo>
                    <a:pt x="533319" y="366123"/>
                    <a:pt x="641396" y="243403"/>
                    <a:pt x="775837" y="132352"/>
                  </a:cubicBezTo>
                  <a:cubicBezTo>
                    <a:pt x="827956" y="89370"/>
                    <a:pt x="883886" y="48173"/>
                    <a:pt x="943509" y="8833"/>
                  </a:cubicBezTo>
                  <a:lnTo>
                    <a:pt x="958430" y="0"/>
                  </a:lnTo>
                  <a:close/>
                  <a:moveTo>
                    <a:pt x="1736263" y="1166155"/>
                  </a:moveTo>
                  <a:cubicBezTo>
                    <a:pt x="1574202" y="1121915"/>
                    <a:pt x="1391035" y="1123339"/>
                    <a:pt x="1257930" y="1165519"/>
                  </a:cubicBezTo>
                  <a:cubicBezTo>
                    <a:pt x="1105623" y="1213483"/>
                    <a:pt x="972362" y="1285713"/>
                    <a:pt x="861266" y="1379157"/>
                  </a:cubicBezTo>
                  <a:cubicBezTo>
                    <a:pt x="883970" y="1421229"/>
                    <a:pt x="909176" y="1458597"/>
                    <a:pt x="932828" y="1489603"/>
                  </a:cubicBezTo>
                  <a:cubicBezTo>
                    <a:pt x="1042646" y="1634750"/>
                    <a:pt x="1199649" y="1753209"/>
                    <a:pt x="1373661" y="1823190"/>
                  </a:cubicBezTo>
                  <a:cubicBezTo>
                    <a:pt x="1592917" y="1911356"/>
                    <a:pt x="1906834" y="1872860"/>
                    <a:pt x="2045352" y="1740700"/>
                  </a:cubicBezTo>
                  <a:cubicBezTo>
                    <a:pt x="2092440" y="1695475"/>
                    <a:pt x="2148721" y="1615491"/>
                    <a:pt x="2087954" y="1440770"/>
                  </a:cubicBezTo>
                  <a:cubicBezTo>
                    <a:pt x="2039276" y="1300295"/>
                    <a:pt x="1898322" y="1210393"/>
                    <a:pt x="1736263" y="1166155"/>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4288245535"/>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rdre du jour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019F8-742E-9EEF-F591-C9666AC32AF1}"/>
              </a:ext>
            </a:extLst>
          </p:cNvPr>
          <p:cNvSpPr>
            <a:spLocks noGrp="1"/>
          </p:cNvSpPr>
          <p:nvPr>
            <p:ph type="title" hasCustomPrompt="1"/>
          </p:nvPr>
        </p:nvSpPr>
        <p:spPr>
          <a:xfrm>
            <a:off x="7384213" y="940124"/>
            <a:ext cx="4173752" cy="857138"/>
          </a:xfrm>
        </p:spPr>
        <p:txBody>
          <a:bodyPr rtlCol="0" anchor="b">
            <a:normAutofit/>
          </a:bodyPr>
          <a:lstStyle>
            <a:lvl1pPr>
              <a:defRPr sz="2800"/>
            </a:lvl1pPr>
          </a:lstStyle>
          <a:p>
            <a:pPr rtl="0"/>
            <a:r>
              <a:rPr lang="fr"/>
              <a:t>Ordre du jour</a:t>
            </a:r>
          </a:p>
        </p:txBody>
      </p:sp>
      <p:sp>
        <p:nvSpPr>
          <p:cNvPr id="7" name="Espace réservé du contenu 6">
            <a:extLst>
              <a:ext uri="{FF2B5EF4-FFF2-40B4-BE49-F238E27FC236}">
                <a16:creationId xmlns:a16="http://schemas.microsoft.com/office/drawing/2014/main" id="{28C8B19A-6FC1-2B71-0BFB-9274CBF396B9}"/>
              </a:ext>
            </a:extLst>
          </p:cNvPr>
          <p:cNvSpPr>
            <a:spLocks noGrp="1"/>
          </p:cNvSpPr>
          <p:nvPr>
            <p:ph sz="quarter" idx="13"/>
          </p:nvPr>
        </p:nvSpPr>
        <p:spPr>
          <a:xfrm>
            <a:off x="7384211" y="2286149"/>
            <a:ext cx="4173753" cy="3599981"/>
          </a:xfrm>
        </p:spPr>
        <p:txBody>
          <a:bodyPr rtlCol="0">
            <a:normAutofit/>
          </a:bodyPr>
          <a:lstStyle>
            <a:lvl1pPr marL="0" indent="-457200">
              <a:lnSpc>
                <a:spcPct val="120000"/>
              </a:lnSpc>
              <a:buFont typeface="+mj-lt"/>
              <a:buNone/>
              <a:defRPr sz="1800" b="0"/>
            </a:lvl1pPr>
            <a:lvl2pPr marL="0" indent="-457200">
              <a:lnSpc>
                <a:spcPct val="120000"/>
              </a:lnSpc>
              <a:buFont typeface="+mj-lt"/>
              <a:buNone/>
              <a:defRPr sz="1600" b="0"/>
            </a:lvl2pPr>
            <a:lvl3pPr marL="0" indent="-342900">
              <a:lnSpc>
                <a:spcPct val="120000"/>
              </a:lnSpc>
              <a:buFont typeface="+mj-lt"/>
              <a:buNone/>
              <a:defRPr sz="1400" b="0"/>
            </a:lvl3pPr>
            <a:lvl4pPr marL="0" indent="-342900">
              <a:lnSpc>
                <a:spcPct val="120000"/>
              </a:lnSpc>
              <a:buFont typeface="+mj-lt"/>
              <a:buNone/>
              <a:defRPr sz="1400" b="0"/>
            </a:lvl4pPr>
            <a:lvl5pPr marL="0" indent="-342900">
              <a:lnSpc>
                <a:spcPct val="120000"/>
              </a:lnSpc>
              <a:buFont typeface="+mj-lt"/>
              <a:buNone/>
              <a:defRPr sz="1400" b="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0B12CFE6-D05E-5478-B3A4-81DC4DCD7410}"/>
              </a:ext>
            </a:extLst>
          </p:cNvPr>
          <p:cNvSpPr>
            <a:spLocks noGrp="1"/>
          </p:cNvSpPr>
          <p:nvPr>
            <p:ph type="ftr" sz="quarter" idx="11"/>
          </p:nvPr>
        </p:nvSpPr>
        <p:spPr>
          <a:xfrm>
            <a:off x="7816808" y="6426678"/>
            <a:ext cx="2948958" cy="431321"/>
          </a:xfrm>
        </p:spPr>
        <p:txBody>
          <a:bodyPr rtlCol="0"/>
          <a:lstStyle>
            <a:lvl1pPr algn="l">
              <a:defRPr/>
            </a:lvl1pPr>
          </a:lstStyle>
          <a:p>
            <a:pPr algn="l" rtl="0"/>
            <a:endParaRPr lang="en-US"/>
          </a:p>
        </p:txBody>
      </p:sp>
      <p:sp>
        <p:nvSpPr>
          <p:cNvPr id="5" name="Espace réservé du numéro de diapositive 4">
            <a:extLst>
              <a:ext uri="{FF2B5EF4-FFF2-40B4-BE49-F238E27FC236}">
                <a16:creationId xmlns:a16="http://schemas.microsoft.com/office/drawing/2014/main" id="{626B86D3-24E1-029E-BA22-9F17F9517D65}"/>
              </a:ext>
            </a:extLst>
          </p:cNvPr>
          <p:cNvSpPr>
            <a:spLocks noGrp="1"/>
          </p:cNvSpPr>
          <p:nvPr>
            <p:ph type="sldNum" sz="quarter" idx="12"/>
          </p:nvPr>
        </p:nvSpPr>
        <p:spPr>
          <a:xfrm>
            <a:off x="10990054" y="6426678"/>
            <a:ext cx="567910" cy="431322"/>
          </a:xfrm>
        </p:spPr>
        <p:txBody>
          <a:bodyPr rtlCol="0"/>
          <a:lstStyle/>
          <a:p>
            <a:pPr rtl="0"/>
            <a:fld id="{AEAA3239-9EA4-4A65-A281-97F994456D9F}" type="slidenum">
              <a:rPr lang="en-US" smtClean="0"/>
              <a:t>‹N°›</a:t>
            </a:fld>
            <a:endParaRPr lang="en-US"/>
          </a:p>
        </p:txBody>
      </p:sp>
      <p:sp>
        <p:nvSpPr>
          <p:cNvPr id="9" name="Forme libre : Forme 8">
            <a:extLst>
              <a:ext uri="{FF2B5EF4-FFF2-40B4-BE49-F238E27FC236}">
                <a16:creationId xmlns:a16="http://schemas.microsoft.com/office/drawing/2014/main" id="{6134FA32-ABB7-6BAB-BBB9-210F5C29F4A8}"/>
              </a:ext>
            </a:extLst>
          </p:cNvPr>
          <p:cNvSpPr/>
          <p:nvPr userDrawn="1"/>
        </p:nvSpPr>
        <p:spPr>
          <a:xfrm rot="2181178">
            <a:off x="160498" y="393643"/>
            <a:ext cx="1324333" cy="2228474"/>
          </a:xfrm>
          <a:custGeom>
            <a:avLst/>
            <a:gdLst>
              <a:gd name="connsiteX0" fmla="*/ 755074 w 1324333"/>
              <a:gd name="connsiteY0" fmla="*/ 196038 h 2228474"/>
              <a:gd name="connsiteX1" fmla="*/ 872212 w 1324333"/>
              <a:gd name="connsiteY1" fmla="*/ 116528 h 2228474"/>
              <a:gd name="connsiteX2" fmla="*/ 1314421 w 1324333"/>
              <a:gd name="connsiteY2" fmla="*/ 161 h 2228474"/>
              <a:gd name="connsiteX3" fmla="*/ 1324333 w 1324333"/>
              <a:gd name="connsiteY3" fmla="*/ 898 h 2228474"/>
              <a:gd name="connsiteX4" fmla="*/ 1324333 w 1324333"/>
              <a:gd name="connsiteY4" fmla="*/ 596332 h 2228474"/>
              <a:gd name="connsiteX5" fmla="*/ 1279634 w 1324333"/>
              <a:gd name="connsiteY5" fmla="*/ 594622 h 2228474"/>
              <a:gd name="connsiteX6" fmla="*/ 1169275 w 1324333"/>
              <a:gd name="connsiteY6" fmla="*/ 631225 h 2228474"/>
              <a:gd name="connsiteX7" fmla="*/ 713057 w 1324333"/>
              <a:gd name="connsiteY7" fmla="*/ 1325575 h 2228474"/>
              <a:gd name="connsiteX8" fmla="*/ 468900 w 1324333"/>
              <a:gd name="connsiteY8" fmla="*/ 2201377 h 2228474"/>
              <a:gd name="connsiteX9" fmla="*/ 460782 w 1324333"/>
              <a:gd name="connsiteY9" fmla="*/ 2228474 h 2228474"/>
              <a:gd name="connsiteX10" fmla="*/ 0 w 1324333"/>
              <a:gd name="connsiteY10" fmla="*/ 1602410 h 2228474"/>
              <a:gd name="connsiteX11" fmla="*/ 18031 w 1324333"/>
              <a:gd name="connsiteY11" fmla="*/ 1536621 h 2228474"/>
              <a:gd name="connsiteX12" fmla="*/ 159693 w 1324333"/>
              <a:gd name="connsiteY12" fmla="*/ 1110405 h 2228474"/>
              <a:gd name="connsiteX13" fmla="*/ 435771 w 1324333"/>
              <a:gd name="connsiteY13" fmla="*/ 555113 h 2228474"/>
              <a:gd name="connsiteX14" fmla="*/ 755074 w 1324333"/>
              <a:gd name="connsiteY14" fmla="*/ 196038 h 222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4333" h="2228474">
                <a:moveTo>
                  <a:pt x="755074" y="196038"/>
                </a:moveTo>
                <a:cubicBezTo>
                  <a:pt x="793273" y="166128"/>
                  <a:pt x="832334" y="139604"/>
                  <a:pt x="872212" y="116528"/>
                </a:cubicBezTo>
                <a:cubicBezTo>
                  <a:pt x="1011468" y="36295"/>
                  <a:pt x="1161050" y="-2846"/>
                  <a:pt x="1314421" y="161"/>
                </a:cubicBezTo>
                <a:lnTo>
                  <a:pt x="1324333" y="898"/>
                </a:lnTo>
                <a:lnTo>
                  <a:pt x="1324333" y="596332"/>
                </a:lnTo>
                <a:lnTo>
                  <a:pt x="1279634" y="594622"/>
                </a:lnTo>
                <a:cubicBezTo>
                  <a:pt x="1242332" y="597692"/>
                  <a:pt x="1206562" y="609853"/>
                  <a:pt x="1169275" y="631225"/>
                </a:cubicBezTo>
                <a:cubicBezTo>
                  <a:pt x="1012778" y="722126"/>
                  <a:pt x="850836" y="968393"/>
                  <a:pt x="713057" y="1325575"/>
                </a:cubicBezTo>
                <a:cubicBezTo>
                  <a:pt x="580894" y="1667293"/>
                  <a:pt x="503387" y="2020585"/>
                  <a:pt x="468900" y="2201377"/>
                </a:cubicBezTo>
                <a:lnTo>
                  <a:pt x="460782" y="2228474"/>
                </a:lnTo>
                <a:lnTo>
                  <a:pt x="0" y="1602410"/>
                </a:lnTo>
                <a:lnTo>
                  <a:pt x="18031" y="1536621"/>
                </a:lnTo>
                <a:cubicBezTo>
                  <a:pt x="57002" y="1400507"/>
                  <a:pt x="103971" y="1254921"/>
                  <a:pt x="159693" y="1110405"/>
                </a:cubicBezTo>
                <a:cubicBezTo>
                  <a:pt x="242869" y="894587"/>
                  <a:pt x="336084" y="707806"/>
                  <a:pt x="435771" y="555113"/>
                </a:cubicBezTo>
                <a:cubicBezTo>
                  <a:pt x="533634" y="405990"/>
                  <a:pt x="640476" y="285769"/>
                  <a:pt x="755074" y="19603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Forme libre : Forme 9">
            <a:extLst>
              <a:ext uri="{FF2B5EF4-FFF2-40B4-BE49-F238E27FC236}">
                <a16:creationId xmlns:a16="http://schemas.microsoft.com/office/drawing/2014/main" id="{F57225AC-6A92-3CCD-16DA-F7C964D8DC43}"/>
              </a:ext>
            </a:extLst>
          </p:cNvPr>
          <p:cNvSpPr/>
          <p:nvPr userDrawn="1"/>
        </p:nvSpPr>
        <p:spPr>
          <a:xfrm rot="2181178">
            <a:off x="1149446" y="1382897"/>
            <a:ext cx="2372054" cy="2374970"/>
          </a:xfrm>
          <a:custGeom>
            <a:avLst/>
            <a:gdLst>
              <a:gd name="connsiteX0" fmla="*/ 0 w 2372054"/>
              <a:gd name="connsiteY0" fmla="*/ 115157 h 2374970"/>
              <a:gd name="connsiteX1" fmla="*/ 82513 w 2372054"/>
              <a:gd name="connsiteY1" fmla="*/ 121290 h 2374970"/>
              <a:gd name="connsiteX2" fmla="*/ 268838 w 2372054"/>
              <a:gd name="connsiteY2" fmla="*/ 165580 h 2374970"/>
              <a:gd name="connsiteX3" fmla="*/ 750080 w 2372054"/>
              <a:gd name="connsiteY3" fmla="*/ 686373 h 2374970"/>
              <a:gd name="connsiteX4" fmla="*/ 861480 w 2372054"/>
              <a:gd name="connsiteY4" fmla="*/ 1287535 h 2374970"/>
              <a:gd name="connsiteX5" fmla="*/ 916468 w 2372054"/>
              <a:gd name="connsiteY5" fmla="*/ 1652584 h 2374970"/>
              <a:gd name="connsiteX6" fmla="*/ 967995 w 2372054"/>
              <a:gd name="connsiteY6" fmla="*/ 1779783 h 2374970"/>
              <a:gd name="connsiteX7" fmla="*/ 989622 w 2372054"/>
              <a:gd name="connsiteY7" fmla="*/ 1781673 h 2374970"/>
              <a:gd name="connsiteX8" fmla="*/ 1175890 w 2372054"/>
              <a:gd name="connsiteY8" fmla="*/ 1599251 h 2374970"/>
              <a:gd name="connsiteX9" fmla="*/ 1400189 w 2372054"/>
              <a:gd name="connsiteY9" fmla="*/ 1074785 h 2374970"/>
              <a:gd name="connsiteX10" fmla="*/ 1446472 w 2372054"/>
              <a:gd name="connsiteY10" fmla="*/ 945210 h 2374970"/>
              <a:gd name="connsiteX11" fmla="*/ 1866889 w 2372054"/>
              <a:gd name="connsiteY11" fmla="*/ 57047 h 2374970"/>
              <a:gd name="connsiteX12" fmla="*/ 1866502 w 2372054"/>
              <a:gd name="connsiteY12" fmla="*/ 56522 h 2374970"/>
              <a:gd name="connsiteX13" fmla="*/ 1902607 w 2372054"/>
              <a:gd name="connsiteY13" fmla="*/ 0 h 2374970"/>
              <a:gd name="connsiteX14" fmla="*/ 2372054 w 2372054"/>
              <a:gd name="connsiteY14" fmla="*/ 368398 h 2374970"/>
              <a:gd name="connsiteX15" fmla="*/ 2001716 w 2372054"/>
              <a:gd name="connsiteY15" fmla="*/ 1154140 h 2374970"/>
              <a:gd name="connsiteX16" fmla="*/ 1959585 w 2372054"/>
              <a:gd name="connsiteY16" fmla="*/ 1271757 h 2374970"/>
              <a:gd name="connsiteX17" fmla="*/ 1684099 w 2372054"/>
              <a:gd name="connsiteY17" fmla="*/ 1905936 h 2374970"/>
              <a:gd name="connsiteX18" fmla="*/ 1424977 w 2372054"/>
              <a:gd name="connsiteY18" fmla="*/ 2214824 h 2374970"/>
              <a:gd name="connsiteX19" fmla="*/ 994048 w 2372054"/>
              <a:gd name="connsiteY19" fmla="*/ 2374959 h 2374970"/>
              <a:gd name="connsiteX20" fmla="*/ 394113 w 2372054"/>
              <a:gd name="connsiteY20" fmla="*/ 1960141 h 2374970"/>
              <a:gd name="connsiteX21" fmla="*/ 272330 w 2372054"/>
              <a:gd name="connsiteY21" fmla="*/ 1353670 h 2374970"/>
              <a:gd name="connsiteX22" fmla="*/ 74848 w 2372054"/>
              <a:gd name="connsiteY22" fmla="*/ 726828 h 2374970"/>
              <a:gd name="connsiteX23" fmla="*/ 12783 w 2372054"/>
              <a:gd name="connsiteY23" fmla="*/ 711080 h 2374970"/>
              <a:gd name="connsiteX24" fmla="*/ 0 w 2372054"/>
              <a:gd name="connsiteY24" fmla="*/ 710591 h 2374970"/>
              <a:gd name="connsiteX25" fmla="*/ 0 w 2372054"/>
              <a:gd name="connsiteY25" fmla="*/ 115157 h 237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72054" h="2374970">
                <a:moveTo>
                  <a:pt x="0" y="115157"/>
                </a:moveTo>
                <a:lnTo>
                  <a:pt x="82513" y="121290"/>
                </a:lnTo>
                <a:cubicBezTo>
                  <a:pt x="144364" y="129254"/>
                  <a:pt x="206611" y="143995"/>
                  <a:pt x="268838" y="165580"/>
                </a:cubicBezTo>
                <a:cubicBezTo>
                  <a:pt x="496037" y="244427"/>
                  <a:pt x="657831" y="419166"/>
                  <a:pt x="750080" y="686373"/>
                </a:cubicBezTo>
                <a:cubicBezTo>
                  <a:pt x="815909" y="875893"/>
                  <a:pt x="839051" y="1085499"/>
                  <a:pt x="861480" y="1287535"/>
                </a:cubicBezTo>
                <a:cubicBezTo>
                  <a:pt x="876680" y="1423662"/>
                  <a:pt x="890779" y="1551697"/>
                  <a:pt x="916468" y="1652584"/>
                </a:cubicBezTo>
                <a:cubicBezTo>
                  <a:pt x="939619" y="1745626"/>
                  <a:pt x="962833" y="1773869"/>
                  <a:pt x="967995" y="1779783"/>
                </a:cubicBezTo>
                <a:cubicBezTo>
                  <a:pt x="970204" y="1780585"/>
                  <a:pt x="977496" y="1781693"/>
                  <a:pt x="989622" y="1781673"/>
                </a:cubicBezTo>
                <a:cubicBezTo>
                  <a:pt x="1037213" y="1781450"/>
                  <a:pt x="1106802" y="1713235"/>
                  <a:pt x="1175890" y="1599251"/>
                </a:cubicBezTo>
                <a:cubicBezTo>
                  <a:pt x="1271189" y="1441694"/>
                  <a:pt x="1342647" y="1238549"/>
                  <a:pt x="1400189" y="1074785"/>
                </a:cubicBezTo>
                <a:cubicBezTo>
                  <a:pt x="1416125" y="1028251"/>
                  <a:pt x="1431644" y="984452"/>
                  <a:pt x="1446472" y="945210"/>
                </a:cubicBezTo>
                <a:cubicBezTo>
                  <a:pt x="1583259" y="582282"/>
                  <a:pt x="1717102" y="300035"/>
                  <a:pt x="1866889" y="57047"/>
                </a:cubicBezTo>
                <a:lnTo>
                  <a:pt x="1866502" y="56522"/>
                </a:lnTo>
                <a:cubicBezTo>
                  <a:pt x="1878666" y="37856"/>
                  <a:pt x="1890443" y="18666"/>
                  <a:pt x="1902607" y="0"/>
                </a:cubicBezTo>
                <a:lnTo>
                  <a:pt x="2372054" y="368398"/>
                </a:lnTo>
                <a:cubicBezTo>
                  <a:pt x="2213146" y="625385"/>
                  <a:pt x="2095490" y="905431"/>
                  <a:pt x="2001716" y="1154140"/>
                </a:cubicBezTo>
                <a:cubicBezTo>
                  <a:pt x="1989683" y="1187279"/>
                  <a:pt x="1974579" y="1228344"/>
                  <a:pt x="1959585" y="1271757"/>
                </a:cubicBezTo>
                <a:cubicBezTo>
                  <a:pt x="1896951" y="1450600"/>
                  <a:pt x="1810637" y="1696247"/>
                  <a:pt x="1684099" y="1905936"/>
                </a:cubicBezTo>
                <a:cubicBezTo>
                  <a:pt x="1604422" y="2037426"/>
                  <a:pt x="1520064" y="2138365"/>
                  <a:pt x="1424977" y="2214824"/>
                </a:cubicBezTo>
                <a:cubicBezTo>
                  <a:pt x="1294296" y="2319907"/>
                  <a:pt x="1149474" y="2373884"/>
                  <a:pt x="994048" y="2374959"/>
                </a:cubicBezTo>
                <a:cubicBezTo>
                  <a:pt x="834449" y="2375866"/>
                  <a:pt x="544037" y="2323308"/>
                  <a:pt x="394113" y="1960141"/>
                </a:cubicBezTo>
                <a:cubicBezTo>
                  <a:pt x="319716" y="1780974"/>
                  <a:pt x="295859" y="1563800"/>
                  <a:pt x="272330" y="1353670"/>
                </a:cubicBezTo>
                <a:cubicBezTo>
                  <a:pt x="241930" y="1081414"/>
                  <a:pt x="207682" y="773140"/>
                  <a:pt x="74848" y="726828"/>
                </a:cubicBezTo>
                <a:cubicBezTo>
                  <a:pt x="53141" y="719331"/>
                  <a:pt x="32580" y="714076"/>
                  <a:pt x="12783" y="711080"/>
                </a:cubicBezTo>
                <a:lnTo>
                  <a:pt x="0" y="710591"/>
                </a:lnTo>
                <a:lnTo>
                  <a:pt x="0" y="115157"/>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e libre : Forme 10">
            <a:extLst>
              <a:ext uri="{FF2B5EF4-FFF2-40B4-BE49-F238E27FC236}">
                <a16:creationId xmlns:a16="http://schemas.microsoft.com/office/drawing/2014/main" id="{5032700E-7090-9F0A-3254-99D00E839D50}"/>
              </a:ext>
            </a:extLst>
          </p:cNvPr>
          <p:cNvSpPr/>
          <p:nvPr userDrawn="1"/>
        </p:nvSpPr>
        <p:spPr>
          <a:xfrm rot="2762315">
            <a:off x="3705667" y="4220536"/>
            <a:ext cx="920228" cy="2153217"/>
          </a:xfrm>
          <a:custGeom>
            <a:avLst/>
            <a:gdLst>
              <a:gd name="connsiteX0" fmla="*/ 72920 w 920228"/>
              <a:gd name="connsiteY0" fmla="*/ 0 h 2153217"/>
              <a:gd name="connsiteX1" fmla="*/ 668475 w 920228"/>
              <a:gd name="connsiteY1" fmla="*/ 0 h 2153217"/>
              <a:gd name="connsiteX2" fmla="*/ 663674 w 920228"/>
              <a:gd name="connsiteY2" fmla="*/ 51490 h 2153217"/>
              <a:gd name="connsiteX3" fmla="*/ 636998 w 920228"/>
              <a:gd name="connsiteY3" fmla="*/ 278710 h 2153217"/>
              <a:gd name="connsiteX4" fmla="*/ 674177 w 920228"/>
              <a:gd name="connsiteY4" fmla="*/ 1388665 h 2153217"/>
              <a:gd name="connsiteX5" fmla="*/ 852890 w 920228"/>
              <a:gd name="connsiteY5" fmla="*/ 1557391 h 2153217"/>
              <a:gd name="connsiteX6" fmla="*/ 852454 w 920228"/>
              <a:gd name="connsiteY6" fmla="*/ 1558781 h 2153217"/>
              <a:gd name="connsiteX7" fmla="*/ 920228 w 920228"/>
              <a:gd name="connsiteY7" fmla="*/ 1558936 h 2153217"/>
              <a:gd name="connsiteX8" fmla="*/ 843406 w 920228"/>
              <a:gd name="connsiteY8" fmla="*/ 2153217 h 2153217"/>
              <a:gd name="connsiteX9" fmla="*/ 774139 w 920228"/>
              <a:gd name="connsiteY9" fmla="*/ 2147097 h 2153217"/>
              <a:gd name="connsiteX10" fmla="*/ 120689 w 920228"/>
              <a:gd name="connsiteY10" fmla="*/ 1603859 h 2153217"/>
              <a:gd name="connsiteX11" fmla="*/ 48363 w 920228"/>
              <a:gd name="connsiteY11" fmla="*/ 208238 h 2153217"/>
              <a:gd name="connsiteX12" fmla="*/ 72059 w 920228"/>
              <a:gd name="connsiteY12" fmla="*/ 8781 h 2153217"/>
              <a:gd name="connsiteX13" fmla="*/ 72920 w 920228"/>
              <a:gd name="connsiteY13" fmla="*/ 0 h 215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0228" h="2153217">
                <a:moveTo>
                  <a:pt x="72920" y="0"/>
                </a:moveTo>
                <a:lnTo>
                  <a:pt x="668475" y="0"/>
                </a:lnTo>
                <a:lnTo>
                  <a:pt x="663674" y="51490"/>
                </a:lnTo>
                <a:cubicBezTo>
                  <a:pt x="655006" y="130852"/>
                  <a:pt x="645725" y="206976"/>
                  <a:pt x="636998" y="278710"/>
                </a:cubicBezTo>
                <a:cubicBezTo>
                  <a:pt x="587989" y="677931"/>
                  <a:pt x="558571" y="1089706"/>
                  <a:pt x="674177" y="1388665"/>
                </a:cubicBezTo>
                <a:cubicBezTo>
                  <a:pt x="733195" y="1541580"/>
                  <a:pt x="823309" y="1553316"/>
                  <a:pt x="852890" y="1557391"/>
                </a:cubicBezTo>
                <a:lnTo>
                  <a:pt x="852454" y="1558781"/>
                </a:lnTo>
                <a:cubicBezTo>
                  <a:pt x="874643" y="1562067"/>
                  <a:pt x="897236" y="1562119"/>
                  <a:pt x="920228" y="1558936"/>
                </a:cubicBezTo>
                <a:lnTo>
                  <a:pt x="843406" y="2153217"/>
                </a:lnTo>
                <a:cubicBezTo>
                  <a:pt x="820329" y="2151792"/>
                  <a:pt x="797251" y="2150365"/>
                  <a:pt x="774139" y="2147097"/>
                </a:cubicBezTo>
                <a:cubicBezTo>
                  <a:pt x="476513" y="2107311"/>
                  <a:pt x="238256" y="1909237"/>
                  <a:pt x="120689" y="1603859"/>
                </a:cubicBezTo>
                <a:cubicBezTo>
                  <a:pt x="-49596" y="1162509"/>
                  <a:pt x="-5826" y="652274"/>
                  <a:pt x="48363" y="208238"/>
                </a:cubicBezTo>
                <a:cubicBezTo>
                  <a:pt x="56195" y="144358"/>
                  <a:pt x="64377" y="77533"/>
                  <a:pt x="72059" y="8781"/>
                </a:cubicBezTo>
                <a:lnTo>
                  <a:pt x="72920"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Forme libre : Forme 11">
            <a:extLst>
              <a:ext uri="{FF2B5EF4-FFF2-40B4-BE49-F238E27FC236}">
                <a16:creationId xmlns:a16="http://schemas.microsoft.com/office/drawing/2014/main" id="{2A691CA4-78D0-AF78-5DF6-7C1F882ABC15}"/>
              </a:ext>
            </a:extLst>
          </p:cNvPr>
          <p:cNvSpPr/>
          <p:nvPr userDrawn="1"/>
        </p:nvSpPr>
        <p:spPr>
          <a:xfrm rot="2762315">
            <a:off x="3367278" y="1835499"/>
            <a:ext cx="2966133" cy="2147511"/>
          </a:xfrm>
          <a:custGeom>
            <a:avLst/>
            <a:gdLst>
              <a:gd name="connsiteX0" fmla="*/ 535286 w 2966133"/>
              <a:gd name="connsiteY0" fmla="*/ 547105 h 2147511"/>
              <a:gd name="connsiteX1" fmla="*/ 1767863 w 2966133"/>
              <a:gd name="connsiteY1" fmla="*/ 565 h 2147511"/>
              <a:gd name="connsiteX2" fmla="*/ 2576515 w 2966133"/>
              <a:gd name="connsiteY2" fmla="*/ 381933 h 2147511"/>
              <a:gd name="connsiteX3" fmla="*/ 2960164 w 2966133"/>
              <a:gd name="connsiteY3" fmla="*/ 1428439 h 2147511"/>
              <a:gd name="connsiteX4" fmla="*/ 2953237 w 2966133"/>
              <a:gd name="connsiteY4" fmla="*/ 1952357 h 2147511"/>
              <a:gd name="connsiteX5" fmla="*/ 2935042 w 2966133"/>
              <a:gd name="connsiteY5" fmla="*/ 2147511 h 2147511"/>
              <a:gd name="connsiteX6" fmla="*/ 2339487 w 2966133"/>
              <a:gd name="connsiteY6" fmla="*/ 2147511 h 2147511"/>
              <a:gd name="connsiteX7" fmla="*/ 2359319 w 2966133"/>
              <a:gd name="connsiteY7" fmla="*/ 1945267 h 2147511"/>
              <a:gd name="connsiteX8" fmla="*/ 2134650 w 2966133"/>
              <a:gd name="connsiteY8" fmla="*/ 778134 h 2147511"/>
              <a:gd name="connsiteX9" fmla="*/ 1750033 w 2966133"/>
              <a:gd name="connsiteY9" fmla="*/ 593777 h 2147511"/>
              <a:gd name="connsiteX10" fmla="*/ 952336 w 2966133"/>
              <a:gd name="connsiteY10" fmla="*/ 969228 h 2147511"/>
              <a:gd name="connsiteX11" fmla="*/ 524737 w 2966133"/>
              <a:gd name="connsiteY11" fmla="*/ 1643634 h 2147511"/>
              <a:gd name="connsiteX12" fmla="*/ 0 w 2966133"/>
              <a:gd name="connsiteY12" fmla="*/ 1359469 h 2147511"/>
              <a:gd name="connsiteX13" fmla="*/ 535286 w 2966133"/>
              <a:gd name="connsiteY13" fmla="*/ 547105 h 214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66133" h="2147511">
                <a:moveTo>
                  <a:pt x="535286" y="547105"/>
                </a:moveTo>
                <a:cubicBezTo>
                  <a:pt x="893536" y="192531"/>
                  <a:pt x="1354546" y="-12228"/>
                  <a:pt x="1767863" y="565"/>
                </a:cubicBezTo>
                <a:cubicBezTo>
                  <a:pt x="2082000" y="10084"/>
                  <a:pt x="2361472" y="141945"/>
                  <a:pt x="2576515" y="381933"/>
                </a:cubicBezTo>
                <a:cubicBezTo>
                  <a:pt x="2807092" y="639620"/>
                  <a:pt x="2932702" y="981735"/>
                  <a:pt x="2960164" y="1428439"/>
                </a:cubicBezTo>
                <a:cubicBezTo>
                  <a:pt x="2971207" y="1605276"/>
                  <a:pt x="2965784" y="1782987"/>
                  <a:pt x="2953237" y="1952357"/>
                </a:cubicBezTo>
                <a:lnTo>
                  <a:pt x="2935042" y="2147511"/>
                </a:lnTo>
                <a:lnTo>
                  <a:pt x="2339487" y="2147511"/>
                </a:lnTo>
                <a:lnTo>
                  <a:pt x="2359319" y="1945267"/>
                </a:lnTo>
                <a:cubicBezTo>
                  <a:pt x="2394300" y="1515719"/>
                  <a:pt x="2380646" y="1053406"/>
                  <a:pt x="2134650" y="778134"/>
                </a:cubicBezTo>
                <a:cubicBezTo>
                  <a:pt x="2027833" y="658818"/>
                  <a:pt x="1902258" y="598394"/>
                  <a:pt x="1750033" y="593777"/>
                </a:cubicBezTo>
                <a:cubicBezTo>
                  <a:pt x="1503705" y="586257"/>
                  <a:pt x="1190567" y="733470"/>
                  <a:pt x="952336" y="969228"/>
                </a:cubicBezTo>
                <a:cubicBezTo>
                  <a:pt x="762107" y="1157090"/>
                  <a:pt x="625791" y="1394227"/>
                  <a:pt x="524737" y="1643634"/>
                </a:cubicBezTo>
                <a:lnTo>
                  <a:pt x="0" y="1359469"/>
                </a:lnTo>
                <a:cubicBezTo>
                  <a:pt x="139723" y="1030524"/>
                  <a:pt x="315627" y="764546"/>
                  <a:pt x="535286" y="54710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Forme libre : Forme 12">
            <a:extLst>
              <a:ext uri="{FF2B5EF4-FFF2-40B4-BE49-F238E27FC236}">
                <a16:creationId xmlns:a16="http://schemas.microsoft.com/office/drawing/2014/main" id="{B5E3CBEE-4F98-B5FC-ADBA-6B5E46C62109}"/>
              </a:ext>
            </a:extLst>
          </p:cNvPr>
          <p:cNvSpPr/>
          <p:nvPr userDrawn="1"/>
        </p:nvSpPr>
        <p:spPr>
          <a:xfrm rot="19598012">
            <a:off x="5780937" y="6120849"/>
            <a:ext cx="822142" cy="862400"/>
          </a:xfrm>
          <a:custGeom>
            <a:avLst/>
            <a:gdLst>
              <a:gd name="connsiteX0" fmla="*/ 793305 w 822142"/>
              <a:gd name="connsiteY0" fmla="*/ 1 h 862400"/>
              <a:gd name="connsiteX1" fmla="*/ 813533 w 822142"/>
              <a:gd name="connsiteY1" fmla="*/ 79226 h 862400"/>
              <a:gd name="connsiteX2" fmla="*/ 793709 w 822142"/>
              <a:gd name="connsiteY2" fmla="*/ 402686 h 862400"/>
              <a:gd name="connsiteX3" fmla="*/ 572286 w 822142"/>
              <a:gd name="connsiteY3" fmla="*/ 796275 h 862400"/>
              <a:gd name="connsiteX4" fmla="*/ 510382 w 822142"/>
              <a:gd name="connsiteY4" fmla="*/ 862400 h 862400"/>
              <a:gd name="connsiteX5" fmla="*/ 0 w 822142"/>
              <a:gd name="connsiteY5" fmla="*/ 526293 h 862400"/>
              <a:gd name="connsiteX6" fmla="*/ 25030 w 822142"/>
              <a:gd name="connsiteY6" fmla="*/ 505620 h 862400"/>
              <a:gd name="connsiteX7" fmla="*/ 221846 w 822142"/>
              <a:gd name="connsiteY7" fmla="*/ 246987 h 862400"/>
              <a:gd name="connsiteX8" fmla="*/ 183138 w 822142"/>
              <a:gd name="connsiteY8" fmla="*/ 52117 h 862400"/>
              <a:gd name="connsiteX9" fmla="*/ 146517 w 822142"/>
              <a:gd name="connsiteY9" fmla="*/ 0 h 862400"/>
              <a:gd name="connsiteX10" fmla="*/ 793305 w 822142"/>
              <a:gd name="connsiteY10" fmla="*/ 1 h 86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142" h="862400">
                <a:moveTo>
                  <a:pt x="793305" y="1"/>
                </a:moveTo>
                <a:lnTo>
                  <a:pt x="813533" y="79226"/>
                </a:lnTo>
                <a:cubicBezTo>
                  <a:pt x="829692" y="187143"/>
                  <a:pt x="823116" y="295212"/>
                  <a:pt x="793709" y="402686"/>
                </a:cubicBezTo>
                <a:cubicBezTo>
                  <a:pt x="753855" y="549137"/>
                  <a:pt x="674922" y="679229"/>
                  <a:pt x="572286" y="796275"/>
                </a:cubicBezTo>
                <a:lnTo>
                  <a:pt x="510382" y="862400"/>
                </a:lnTo>
                <a:lnTo>
                  <a:pt x="0" y="526293"/>
                </a:lnTo>
                <a:lnTo>
                  <a:pt x="25030" y="505620"/>
                </a:lnTo>
                <a:cubicBezTo>
                  <a:pt x="160053" y="387882"/>
                  <a:pt x="207124" y="301493"/>
                  <a:pt x="221846" y="246987"/>
                </a:cubicBezTo>
                <a:cubicBezTo>
                  <a:pt x="232828" y="206606"/>
                  <a:pt x="238286" y="148537"/>
                  <a:pt x="183138" y="52117"/>
                </a:cubicBezTo>
                <a:lnTo>
                  <a:pt x="146517" y="0"/>
                </a:lnTo>
                <a:lnTo>
                  <a:pt x="793305" y="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Forme libre : Forme 13">
            <a:extLst>
              <a:ext uri="{FF2B5EF4-FFF2-40B4-BE49-F238E27FC236}">
                <a16:creationId xmlns:a16="http://schemas.microsoft.com/office/drawing/2014/main" id="{C111A5DC-D4B6-ED09-3D0A-E17D8334B870}"/>
              </a:ext>
            </a:extLst>
          </p:cNvPr>
          <p:cNvSpPr/>
          <p:nvPr userDrawn="1"/>
        </p:nvSpPr>
        <p:spPr>
          <a:xfrm rot="19598012">
            <a:off x="3770353" y="5541195"/>
            <a:ext cx="2371713" cy="1190860"/>
          </a:xfrm>
          <a:custGeom>
            <a:avLst/>
            <a:gdLst>
              <a:gd name="connsiteX0" fmla="*/ 1938622 w 2371713"/>
              <a:gd name="connsiteY0" fmla="*/ 599275 h 1190860"/>
              <a:gd name="connsiteX1" fmla="*/ 2275354 w 2371713"/>
              <a:gd name="connsiteY1" fmla="*/ 947530 h 1190860"/>
              <a:gd name="connsiteX2" fmla="*/ 2350664 w 2371713"/>
              <a:gd name="connsiteY2" fmla="*/ 1108415 h 1190860"/>
              <a:gd name="connsiteX3" fmla="*/ 2371713 w 2371713"/>
              <a:gd name="connsiteY3" fmla="*/ 1190860 h 1190860"/>
              <a:gd name="connsiteX4" fmla="*/ 1724925 w 2371713"/>
              <a:gd name="connsiteY4" fmla="*/ 1190859 h 1190860"/>
              <a:gd name="connsiteX5" fmla="*/ 1718764 w 2371713"/>
              <a:gd name="connsiteY5" fmla="*/ 1182090 h 1190860"/>
              <a:gd name="connsiteX6" fmla="*/ 1138108 w 2371713"/>
              <a:gd name="connsiteY6" fmla="*/ 951061 h 1190860"/>
              <a:gd name="connsiteX7" fmla="*/ 575594 w 2371713"/>
              <a:gd name="connsiteY7" fmla="*/ 785908 h 1190860"/>
              <a:gd name="connsiteX8" fmla="*/ 574145 w 2371713"/>
              <a:gd name="connsiteY8" fmla="*/ 785737 h 1190860"/>
              <a:gd name="connsiteX9" fmla="*/ 0 w 2371713"/>
              <a:gd name="connsiteY9" fmla="*/ 33755 h 1190860"/>
              <a:gd name="connsiteX10" fmla="*/ 598276 w 2371713"/>
              <a:gd name="connsiteY10" fmla="*/ 0 h 1190860"/>
              <a:gd name="connsiteX11" fmla="*/ 831668 w 2371713"/>
              <a:gd name="connsiteY11" fmla="*/ 251267 h 1190860"/>
              <a:gd name="connsiteX12" fmla="*/ 1255602 w 2371713"/>
              <a:gd name="connsiteY12" fmla="*/ 369651 h 1190860"/>
              <a:gd name="connsiteX13" fmla="*/ 1938622 w 2371713"/>
              <a:gd name="connsiteY13" fmla="*/ 599275 h 119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1713" h="1190860">
                <a:moveTo>
                  <a:pt x="1938622" y="599275"/>
                </a:moveTo>
                <a:cubicBezTo>
                  <a:pt x="2068164" y="679883"/>
                  <a:pt x="2185307" y="790467"/>
                  <a:pt x="2275354" y="947530"/>
                </a:cubicBezTo>
                <a:cubicBezTo>
                  <a:pt x="2306121" y="1000966"/>
                  <a:pt x="2331228" y="1054625"/>
                  <a:pt x="2350664" y="1108415"/>
                </a:cubicBezTo>
                <a:lnTo>
                  <a:pt x="2371713" y="1190860"/>
                </a:lnTo>
                <a:lnTo>
                  <a:pt x="1724925" y="1190859"/>
                </a:lnTo>
                <a:lnTo>
                  <a:pt x="1718764" y="1182090"/>
                </a:lnTo>
                <a:cubicBezTo>
                  <a:pt x="1607859" y="1052784"/>
                  <a:pt x="1418769" y="1008171"/>
                  <a:pt x="1138108" y="951061"/>
                </a:cubicBezTo>
                <a:cubicBezTo>
                  <a:pt x="950939" y="912884"/>
                  <a:pt x="756892" y="873299"/>
                  <a:pt x="575594" y="785908"/>
                </a:cubicBezTo>
                <a:lnTo>
                  <a:pt x="574145" y="785737"/>
                </a:lnTo>
                <a:cubicBezTo>
                  <a:pt x="262128" y="634899"/>
                  <a:pt x="42984" y="345401"/>
                  <a:pt x="0" y="33755"/>
                </a:cubicBezTo>
                <a:lnTo>
                  <a:pt x="598276" y="0"/>
                </a:lnTo>
                <a:cubicBezTo>
                  <a:pt x="630118" y="99805"/>
                  <a:pt x="718357" y="196942"/>
                  <a:pt x="831668" y="251267"/>
                </a:cubicBezTo>
                <a:cubicBezTo>
                  <a:pt x="946611" y="306668"/>
                  <a:pt x="1096492" y="337462"/>
                  <a:pt x="1255602" y="369651"/>
                </a:cubicBezTo>
                <a:cubicBezTo>
                  <a:pt x="1472366" y="413854"/>
                  <a:pt x="1722717" y="464930"/>
                  <a:pt x="1938622" y="59927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3151700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dre du jour avec image">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019F8-742E-9EEF-F591-C9666AC32AF1}"/>
              </a:ext>
            </a:extLst>
          </p:cNvPr>
          <p:cNvSpPr>
            <a:spLocks noGrp="1"/>
          </p:cNvSpPr>
          <p:nvPr>
            <p:ph type="title" hasCustomPrompt="1"/>
          </p:nvPr>
        </p:nvSpPr>
        <p:spPr>
          <a:xfrm>
            <a:off x="914400" y="859536"/>
            <a:ext cx="5266086" cy="1113476"/>
          </a:xfrm>
        </p:spPr>
        <p:txBody>
          <a:bodyPr rtlCol="0" anchor="b">
            <a:normAutofit/>
          </a:bodyPr>
          <a:lstStyle>
            <a:lvl1pPr>
              <a:defRPr sz="3000"/>
            </a:lvl1pPr>
          </a:lstStyle>
          <a:p>
            <a:pPr rtl="0"/>
            <a:r>
              <a:rPr lang="fr"/>
              <a:t>Ordre du jour</a:t>
            </a:r>
          </a:p>
        </p:txBody>
      </p:sp>
      <p:sp>
        <p:nvSpPr>
          <p:cNvPr id="7" name="Espace réservé du contenu 6">
            <a:extLst>
              <a:ext uri="{FF2B5EF4-FFF2-40B4-BE49-F238E27FC236}">
                <a16:creationId xmlns:a16="http://schemas.microsoft.com/office/drawing/2014/main" id="{28C8B19A-6FC1-2B71-0BFB-9274CBF396B9}"/>
              </a:ext>
            </a:extLst>
          </p:cNvPr>
          <p:cNvSpPr>
            <a:spLocks noGrp="1"/>
          </p:cNvSpPr>
          <p:nvPr>
            <p:ph sz="quarter" idx="13"/>
          </p:nvPr>
        </p:nvSpPr>
        <p:spPr>
          <a:xfrm>
            <a:off x="914400" y="2487168"/>
            <a:ext cx="5266086" cy="4003467"/>
          </a:xfrm>
        </p:spPr>
        <p:txBody>
          <a:bodyPr rtlCol="0">
            <a:normAutofit/>
          </a:bodyPr>
          <a:lstStyle>
            <a:lvl1pPr marL="457200" indent="-457200">
              <a:lnSpc>
                <a:spcPct val="170000"/>
              </a:lnSpc>
              <a:buFont typeface="Arial" panose="020B0604020202020204" pitchFamily="34" charset="0"/>
              <a:buNone/>
              <a:defRPr sz="2000"/>
            </a:lvl1pPr>
            <a:lvl2pPr marL="571500" indent="-342900">
              <a:lnSpc>
                <a:spcPct val="170000"/>
              </a:lnSpc>
              <a:buFont typeface="Arial" panose="020B0604020202020204" pitchFamily="34" charset="0"/>
              <a:buNone/>
              <a:defRPr sz="1800"/>
            </a:lvl2pPr>
            <a:lvl3pPr marL="800100" indent="-342900">
              <a:lnSpc>
                <a:spcPct val="170000"/>
              </a:lnSpc>
              <a:buFont typeface="Arial" panose="020B0604020202020204" pitchFamily="34" charset="0"/>
              <a:buNone/>
              <a:defRPr sz="1600"/>
            </a:lvl3pPr>
            <a:lvl4pPr marL="1028700" indent="-342900">
              <a:lnSpc>
                <a:spcPct val="170000"/>
              </a:lnSpc>
              <a:buFont typeface="Arial" panose="020B0604020202020204" pitchFamily="34" charset="0"/>
              <a:buNone/>
              <a:defRPr sz="1400"/>
            </a:lvl4pPr>
            <a:lvl5pPr>
              <a:lnSpc>
                <a:spcPct val="170000"/>
              </a:lnSpc>
              <a:buFont typeface="Arial" panose="020B0604020202020204" pitchFamily="34" charset="0"/>
              <a:buNone/>
              <a:defRPr sz="14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6" name="Espace réservé de la date 2">
            <a:extLst>
              <a:ext uri="{FF2B5EF4-FFF2-40B4-BE49-F238E27FC236}">
                <a16:creationId xmlns:a16="http://schemas.microsoft.com/office/drawing/2014/main" id="{EBB81A3C-1B1A-1716-419C-1A55C380DB95}"/>
              </a:ext>
            </a:extLst>
          </p:cNvPr>
          <p:cNvSpPr>
            <a:spLocks noGrp="1"/>
          </p:cNvSpPr>
          <p:nvPr>
            <p:ph type="dt" sz="half" idx="10"/>
          </p:nvPr>
        </p:nvSpPr>
        <p:spPr>
          <a:xfrm>
            <a:off x="893112" y="6426678"/>
            <a:ext cx="1039494" cy="431321"/>
          </a:xfrm>
        </p:spPr>
        <p:txBody>
          <a:bodyPr rtlCol="0"/>
          <a:lstStyle/>
          <a:p>
            <a:pPr rtl="0"/>
            <a:r>
              <a:rPr lang="en-US"/>
              <a:t>24/11/2025</a:t>
            </a:r>
          </a:p>
        </p:txBody>
      </p:sp>
      <p:sp>
        <p:nvSpPr>
          <p:cNvPr id="8" name="Espace réservé du pied de page 3">
            <a:extLst>
              <a:ext uri="{FF2B5EF4-FFF2-40B4-BE49-F238E27FC236}">
                <a16:creationId xmlns:a16="http://schemas.microsoft.com/office/drawing/2014/main" id="{666DF123-3AF9-7683-0919-D7710759B94A}"/>
              </a:ext>
            </a:extLst>
          </p:cNvPr>
          <p:cNvSpPr>
            <a:spLocks noGrp="1"/>
          </p:cNvSpPr>
          <p:nvPr>
            <p:ph type="ftr" sz="quarter" idx="11"/>
          </p:nvPr>
        </p:nvSpPr>
        <p:spPr>
          <a:xfrm>
            <a:off x="2114378" y="6426678"/>
            <a:ext cx="2823549" cy="431321"/>
          </a:xfrm>
        </p:spPr>
        <p:txBody>
          <a:bodyPr rtlCol="0"/>
          <a:lstStyle/>
          <a:p>
            <a:pPr rtl="0"/>
            <a:endParaRPr lang="en-US"/>
          </a:p>
        </p:txBody>
      </p:sp>
      <p:sp>
        <p:nvSpPr>
          <p:cNvPr id="10" name="Espace réservé du numéro de diapositive 4">
            <a:extLst>
              <a:ext uri="{FF2B5EF4-FFF2-40B4-BE49-F238E27FC236}">
                <a16:creationId xmlns:a16="http://schemas.microsoft.com/office/drawing/2014/main" id="{6EF2CE03-2CC3-38AC-2F2C-3C17688EB56F}"/>
              </a:ext>
            </a:extLst>
          </p:cNvPr>
          <p:cNvSpPr>
            <a:spLocks noGrp="1"/>
          </p:cNvSpPr>
          <p:nvPr>
            <p:ph type="sldNum" sz="quarter" idx="12"/>
          </p:nvPr>
        </p:nvSpPr>
        <p:spPr>
          <a:xfrm>
            <a:off x="5119699" y="6426678"/>
            <a:ext cx="1039497" cy="431322"/>
          </a:xfrm>
        </p:spPr>
        <p:txBody>
          <a:bodyPr rtlCol="0"/>
          <a:lstStyle/>
          <a:p>
            <a:pPr rtl="0"/>
            <a:fld id="{AEAA3239-9EA4-4A65-A281-97F994456D9F}" type="slidenum">
              <a:rPr lang="en-US" smtClean="0"/>
              <a:t>‹N°›</a:t>
            </a:fld>
            <a:endParaRPr lang="en-US"/>
          </a:p>
        </p:txBody>
      </p:sp>
      <p:sp>
        <p:nvSpPr>
          <p:cNvPr id="22" name="Espace réservé d’image 21">
            <a:extLst>
              <a:ext uri="{FF2B5EF4-FFF2-40B4-BE49-F238E27FC236}">
                <a16:creationId xmlns:a16="http://schemas.microsoft.com/office/drawing/2014/main" id="{196A507A-3F08-1097-B499-FCE4DC476202}"/>
              </a:ext>
            </a:extLst>
          </p:cNvPr>
          <p:cNvSpPr>
            <a:spLocks noGrp="1"/>
          </p:cNvSpPr>
          <p:nvPr>
            <p:ph type="pic" sz="quarter" idx="14" hasCustomPrompt="1"/>
          </p:nvPr>
        </p:nvSpPr>
        <p:spPr>
          <a:xfrm>
            <a:off x="6854891" y="706049"/>
            <a:ext cx="4506807" cy="5445901"/>
          </a:xfrm>
          <a:custGeom>
            <a:avLst/>
            <a:gdLst>
              <a:gd name="csX0" fmla="*/ 2283321 w 4506807"/>
              <a:gd name="csY0" fmla="*/ 5002199 h 5445901"/>
              <a:gd name="csX1" fmla="*/ 2434478 w 4506807"/>
              <a:gd name="csY1" fmla="*/ 5232007 h 5445901"/>
              <a:gd name="csX2" fmla="*/ 2434477 w 4506807"/>
              <a:gd name="csY2" fmla="*/ 5232007 h 5445901"/>
              <a:gd name="csX3" fmla="*/ 3651656 w 4506807"/>
              <a:gd name="csY3" fmla="*/ 4920818 h 5445901"/>
              <a:gd name="csX4" fmla="*/ 4230933 w 4506807"/>
              <a:gd name="csY4" fmla="*/ 4987534 h 5445901"/>
              <a:gd name="csX5" fmla="*/ 4258119 w 4506807"/>
              <a:gd name="csY5" fmla="*/ 4995890 h 5445901"/>
              <a:gd name="csX6" fmla="*/ 4142441 w 4506807"/>
              <a:gd name="csY6" fmla="*/ 5089349 h 5445901"/>
              <a:gd name="csX7" fmla="*/ 3823194 w 4506807"/>
              <a:gd name="csY7" fmla="*/ 5224000 h 5445901"/>
              <a:gd name="csX8" fmla="*/ 2778099 w 4506807"/>
              <a:gd name="csY8" fmla="*/ 5199670 h 5445901"/>
              <a:gd name="csX9" fmla="*/ 2681430 w 4506807"/>
              <a:gd name="csY9" fmla="*/ 5203031 h 5445901"/>
              <a:gd name="csX10" fmla="*/ 2693189 w 4506807"/>
              <a:gd name="csY10" fmla="*/ 5195328 h 5445901"/>
              <a:gd name="csX11" fmla="*/ 3215751 w 4506807"/>
              <a:gd name="csY11" fmla="*/ 4983579 h 5445901"/>
              <a:gd name="csX12" fmla="*/ 3651656 w 4506807"/>
              <a:gd name="csY12" fmla="*/ 4920818 h 5445901"/>
              <a:gd name="csX13" fmla="*/ 1303591 w 4506807"/>
              <a:gd name="csY13" fmla="*/ 305 h 5445901"/>
              <a:gd name="csX14" fmla="*/ 2552026 w 4506807"/>
              <a:gd name="csY14" fmla="*/ 209300 h 5445901"/>
              <a:gd name="csX15" fmla="*/ 3867280 w 4506807"/>
              <a:gd name="csY15" fmla="*/ 316011 h 5445901"/>
              <a:gd name="csX16" fmla="*/ 4034164 w 4506807"/>
              <a:gd name="csY16" fmla="*/ 2072978 h 5445901"/>
              <a:gd name="csX17" fmla="*/ 4407746 w 4506807"/>
              <a:gd name="csY17" fmla="*/ 3795846 h 5445901"/>
              <a:gd name="csX18" fmla="*/ 4506807 w 4506807"/>
              <a:gd name="csY18" fmla="*/ 4334904 h 5445901"/>
              <a:gd name="csX19" fmla="*/ 4499391 w 4506807"/>
              <a:gd name="csY19" fmla="*/ 4461309 h 5445901"/>
              <a:gd name="csX20" fmla="*/ 4381798 w 4506807"/>
              <a:gd name="csY20" fmla="*/ 4425172 h 5445901"/>
              <a:gd name="csX21" fmla="*/ 3726790 w 4506807"/>
              <a:gd name="csY21" fmla="*/ 4337380 h 5445901"/>
              <a:gd name="csX22" fmla="*/ 3068468 w 4506807"/>
              <a:gd name="csY22" fmla="*/ 4419571 h 5445901"/>
              <a:gd name="csX23" fmla="*/ 2251591 w 4506807"/>
              <a:gd name="csY23" fmla="*/ 4781782 h 5445901"/>
              <a:gd name="csX24" fmla="*/ 2174049 w 4506807"/>
              <a:gd name="csY24" fmla="*/ 4836071 h 5445901"/>
              <a:gd name="csX25" fmla="*/ 2174049 w 4506807"/>
              <a:gd name="csY25" fmla="*/ 4836072 h 5445901"/>
              <a:gd name="csX26" fmla="*/ 2103251 w 4506807"/>
              <a:gd name="csY26" fmla="*/ 4885641 h 5445901"/>
              <a:gd name="csX27" fmla="*/ 1825948 w 4506807"/>
              <a:gd name="csY27" fmla="*/ 5122428 h 5445901"/>
              <a:gd name="csX28" fmla="*/ 1640886 w 4506807"/>
              <a:gd name="csY28" fmla="*/ 5319809 h 5445901"/>
              <a:gd name="csX29" fmla="*/ 1569314 w 4506807"/>
              <a:gd name="csY29" fmla="*/ 5412535 h 5445901"/>
              <a:gd name="csX30" fmla="*/ 1443658 w 4506807"/>
              <a:gd name="csY30" fmla="*/ 5430914 h 5445901"/>
              <a:gd name="csX31" fmla="*/ 565844 w 4506807"/>
              <a:gd name="csY31" fmla="*/ 5266824 h 5445901"/>
              <a:gd name="csX32" fmla="*/ 406476 w 4506807"/>
              <a:gd name="csY32" fmla="*/ 1970519 h 5445901"/>
              <a:gd name="csX33" fmla="*/ 563810 w 4506807"/>
              <a:gd name="csY33" fmla="*/ 228268 h 5445901"/>
              <a:gd name="csX34" fmla="*/ 1303591 w 4506807"/>
              <a:gd name="csY34" fmla="*/ 305 h 5445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506807" h="5445901">
                <a:moveTo>
                  <a:pt x="2283321" y="5002199"/>
                </a:moveTo>
                <a:lnTo>
                  <a:pt x="2434478" y="5232007"/>
                </a:lnTo>
                <a:lnTo>
                  <a:pt x="2434477" y="5232007"/>
                </a:lnTo>
                <a:close/>
                <a:moveTo>
                  <a:pt x="3651656" y="4920818"/>
                </a:moveTo>
                <a:cubicBezTo>
                  <a:pt x="3846440" y="4914468"/>
                  <a:pt x="4041296" y="4936784"/>
                  <a:pt x="4230933" y="4987534"/>
                </a:cubicBezTo>
                <a:lnTo>
                  <a:pt x="4258119" y="4995890"/>
                </a:lnTo>
                <a:lnTo>
                  <a:pt x="4142441" y="5089349"/>
                </a:lnTo>
                <a:cubicBezTo>
                  <a:pt x="4054731" y="5147383"/>
                  <a:pt x="3949056" y="5193405"/>
                  <a:pt x="3823194" y="5224000"/>
                </a:cubicBezTo>
                <a:cubicBezTo>
                  <a:pt x="3471967" y="5309290"/>
                  <a:pt x="3128348" y="5203896"/>
                  <a:pt x="2778099" y="5199670"/>
                </a:cubicBezTo>
                <a:lnTo>
                  <a:pt x="2681430" y="5203031"/>
                </a:lnTo>
                <a:lnTo>
                  <a:pt x="2693189" y="5195328"/>
                </a:lnTo>
                <a:cubicBezTo>
                  <a:pt x="2858196" y="5101800"/>
                  <a:pt x="3033883" y="5030338"/>
                  <a:pt x="3215751" y="4983579"/>
                </a:cubicBezTo>
                <a:cubicBezTo>
                  <a:pt x="3359523" y="4946469"/>
                  <a:pt x="3505569" y="4925581"/>
                  <a:pt x="3651656" y="4920818"/>
                </a:cubicBezTo>
                <a:close/>
                <a:moveTo>
                  <a:pt x="1303591" y="305"/>
                </a:moveTo>
                <a:cubicBezTo>
                  <a:pt x="1719843" y="8512"/>
                  <a:pt x="2141539" y="180237"/>
                  <a:pt x="2552026" y="209300"/>
                </a:cubicBezTo>
                <a:cubicBezTo>
                  <a:pt x="2959911" y="238168"/>
                  <a:pt x="3532406" y="100148"/>
                  <a:pt x="3867280" y="316011"/>
                </a:cubicBezTo>
                <a:cubicBezTo>
                  <a:pt x="4539526" y="749741"/>
                  <a:pt x="4118137" y="1471496"/>
                  <a:pt x="4034164" y="2072978"/>
                </a:cubicBezTo>
                <a:cubicBezTo>
                  <a:pt x="3917985" y="2904219"/>
                  <a:pt x="4156562" y="3095116"/>
                  <a:pt x="4407746" y="3795846"/>
                </a:cubicBezTo>
                <a:cubicBezTo>
                  <a:pt x="4469203" y="3967693"/>
                  <a:pt x="4506676" y="4154221"/>
                  <a:pt x="4506807" y="4334904"/>
                </a:cubicBezTo>
                <a:lnTo>
                  <a:pt x="4499391" y="4461309"/>
                </a:lnTo>
                <a:lnTo>
                  <a:pt x="4381798" y="4425172"/>
                </a:lnTo>
                <a:cubicBezTo>
                  <a:pt x="4167177" y="4367743"/>
                  <a:pt x="3947260" y="4338396"/>
                  <a:pt x="3726790" y="4337380"/>
                </a:cubicBezTo>
                <a:cubicBezTo>
                  <a:pt x="3506321" y="4336365"/>
                  <a:pt x="3285298" y="4363679"/>
                  <a:pt x="3068468" y="4419571"/>
                </a:cubicBezTo>
                <a:cubicBezTo>
                  <a:pt x="2779809" y="4494229"/>
                  <a:pt x="2503751" y="4617001"/>
                  <a:pt x="2251591" y="4781782"/>
                </a:cubicBezTo>
                <a:lnTo>
                  <a:pt x="2174049" y="4836071"/>
                </a:lnTo>
                <a:lnTo>
                  <a:pt x="2174049" y="4836072"/>
                </a:lnTo>
                <a:lnTo>
                  <a:pt x="2103251" y="4885641"/>
                </a:lnTo>
                <a:cubicBezTo>
                  <a:pt x="2006391" y="4958175"/>
                  <a:pt x="1913716" y="5037234"/>
                  <a:pt x="1825948" y="5122428"/>
                </a:cubicBezTo>
                <a:cubicBezTo>
                  <a:pt x="1760830" y="5185554"/>
                  <a:pt x="1699084" y="5251448"/>
                  <a:pt x="1640886" y="5319809"/>
                </a:cubicBezTo>
                <a:lnTo>
                  <a:pt x="1569314" y="5412535"/>
                </a:lnTo>
                <a:lnTo>
                  <a:pt x="1443658" y="5430914"/>
                </a:lnTo>
                <a:cubicBezTo>
                  <a:pt x="1140642" y="5467631"/>
                  <a:pt x="844816" y="5445483"/>
                  <a:pt x="565844" y="5266824"/>
                </a:cubicBezTo>
                <a:cubicBezTo>
                  <a:pt x="-598924" y="4521552"/>
                  <a:pt x="393399" y="3028470"/>
                  <a:pt x="406476" y="1970519"/>
                </a:cubicBezTo>
                <a:cubicBezTo>
                  <a:pt x="413249" y="1404980"/>
                  <a:pt x="-82154" y="705453"/>
                  <a:pt x="563810" y="228268"/>
                </a:cubicBezTo>
                <a:cubicBezTo>
                  <a:pt x="806047" y="49324"/>
                  <a:pt x="1053839" y="-4619"/>
                  <a:pt x="1303591" y="305"/>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82680" t="-29755" r="-80469" b="1"/>
            </a:stretch>
          </a:blipFill>
        </p:spPr>
        <p:txBody>
          <a:bodyPr vert="horz" wrap="square" lIns="91440" tIns="45720" rIns="91440" bIns="45720" rtlCol="0">
            <a:noAutofit/>
          </a:bodyPr>
          <a:lstStyle>
            <a:lvl1pPr>
              <a:defRPr lang="en-US"/>
            </a:lvl1pPr>
          </a:lstStyle>
          <a:p>
            <a:pPr lvl="0" rtl="0"/>
            <a:r>
              <a:rPr lang="fr"/>
              <a:t>   </a:t>
            </a:r>
          </a:p>
        </p:txBody>
      </p:sp>
      <p:sp>
        <p:nvSpPr>
          <p:cNvPr id="12" name="Forme libre : Forme 11">
            <a:extLst>
              <a:ext uri="{FF2B5EF4-FFF2-40B4-BE49-F238E27FC236}">
                <a16:creationId xmlns:a16="http://schemas.microsoft.com/office/drawing/2014/main" id="{170C80EC-9D9D-40C5-FF33-75FFC674FE4A}"/>
              </a:ext>
            </a:extLst>
          </p:cNvPr>
          <p:cNvSpPr/>
          <p:nvPr userDrawn="1"/>
        </p:nvSpPr>
        <p:spPr>
          <a:xfrm rot="14199901">
            <a:off x="8168557" y="5556886"/>
            <a:ext cx="889203" cy="1576585"/>
          </a:xfrm>
          <a:custGeom>
            <a:avLst/>
            <a:gdLst>
              <a:gd name="csX0" fmla="*/ 889203 w 889203"/>
              <a:gd name="csY0" fmla="*/ 1576585 h 1576585"/>
              <a:gd name="csX1" fmla="*/ 304217 w 889203"/>
              <a:gd name="csY1" fmla="*/ 1576585 h 1576585"/>
              <a:gd name="csX2" fmla="*/ 304311 w 889203"/>
              <a:gd name="csY2" fmla="*/ 1527246 h 1576585"/>
              <a:gd name="csX3" fmla="*/ 268190 w 889203"/>
              <a:gd name="csY3" fmla="*/ 1240693 h 1576585"/>
              <a:gd name="csX4" fmla="*/ 13180 w 889203"/>
              <a:gd name="csY4" fmla="*/ 551074 h 1576585"/>
              <a:gd name="csX5" fmla="*/ 0 w 889203"/>
              <a:gd name="csY5" fmla="*/ 531038 h 1576585"/>
              <a:gd name="csX6" fmla="*/ 349292 w 889203"/>
              <a:gd name="csY6" fmla="*/ 0 h 1576585"/>
              <a:gd name="csX7" fmla="*/ 447775 w 889203"/>
              <a:gd name="csY7" fmla="*/ 141432 h 1576585"/>
              <a:gd name="csX8" fmla="*/ 841253 w 889203"/>
              <a:gd name="csY8" fmla="*/ 1128394 h 1576585"/>
              <a:gd name="csX9" fmla="*/ 886695 w 889203"/>
              <a:gd name="csY9" fmla="*/ 1490195 h 15765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9203" h="1576585">
                <a:moveTo>
                  <a:pt x="889203" y="1576585"/>
                </a:moveTo>
                <a:lnTo>
                  <a:pt x="304217" y="1576585"/>
                </a:lnTo>
                <a:lnTo>
                  <a:pt x="304311" y="1527246"/>
                </a:lnTo>
                <a:cubicBezTo>
                  <a:pt x="298393" y="1431664"/>
                  <a:pt x="286364" y="1335929"/>
                  <a:pt x="268190" y="1240693"/>
                </a:cubicBezTo>
                <a:cubicBezTo>
                  <a:pt x="221066" y="993986"/>
                  <a:pt x="134409" y="760786"/>
                  <a:pt x="13180" y="551074"/>
                </a:cubicBezTo>
                <a:lnTo>
                  <a:pt x="0" y="531038"/>
                </a:lnTo>
                <a:lnTo>
                  <a:pt x="349292" y="0"/>
                </a:lnTo>
                <a:lnTo>
                  <a:pt x="447775" y="141432"/>
                </a:lnTo>
                <a:cubicBezTo>
                  <a:pt x="638953" y="436387"/>
                  <a:pt x="773432" y="772016"/>
                  <a:pt x="841253" y="1128394"/>
                </a:cubicBezTo>
                <a:cubicBezTo>
                  <a:pt x="864199" y="1248538"/>
                  <a:pt x="879323" y="1369412"/>
                  <a:pt x="886695" y="149019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e libre : Forme 13">
            <a:extLst>
              <a:ext uri="{FF2B5EF4-FFF2-40B4-BE49-F238E27FC236}">
                <a16:creationId xmlns:a16="http://schemas.microsoft.com/office/drawing/2014/main" id="{1785E4BC-4DC1-2943-C556-9ED67C966C14}"/>
              </a:ext>
            </a:extLst>
          </p:cNvPr>
          <p:cNvSpPr/>
          <p:nvPr userDrawn="1"/>
        </p:nvSpPr>
        <p:spPr>
          <a:xfrm rot="11461600">
            <a:off x="11303691" y="5262257"/>
            <a:ext cx="972351" cy="784940"/>
          </a:xfrm>
          <a:custGeom>
            <a:avLst/>
            <a:gdLst>
              <a:gd name="csX0" fmla="*/ 972351 w 972351"/>
              <a:gd name="csY0" fmla="*/ 784940 h 784940"/>
              <a:gd name="csX1" fmla="*/ 941141 w 972351"/>
              <a:gd name="csY1" fmla="*/ 781630 h 784940"/>
              <a:gd name="csX2" fmla="*/ 363698 w 972351"/>
              <a:gd name="csY2" fmla="*/ 667612 h 784940"/>
              <a:gd name="csX3" fmla="*/ 119849 w 972351"/>
              <a:gd name="csY3" fmla="*/ 615042 h 784940"/>
              <a:gd name="csX4" fmla="*/ 0 w 972351"/>
              <a:gd name="csY4" fmla="*/ 0 h 784940"/>
              <a:gd name="csX5" fmla="*/ 79571 w 972351"/>
              <a:gd name="csY5" fmla="*/ 12236 h 784940"/>
              <a:gd name="csX6" fmla="*/ 494163 w 972351"/>
              <a:gd name="csY6" fmla="*/ 99628 h 784940"/>
              <a:gd name="csX7" fmla="*/ 761819 w 972351"/>
              <a:gd name="csY7" fmla="*/ 158402 h 784940"/>
              <a:gd name="csX8" fmla="*/ 972351 w 972351"/>
              <a:gd name="csY8" fmla="*/ 196002 h 784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351" h="784940">
                <a:moveTo>
                  <a:pt x="972351" y="784940"/>
                </a:moveTo>
                <a:lnTo>
                  <a:pt x="941141" y="781630"/>
                </a:lnTo>
                <a:cubicBezTo>
                  <a:pt x="741514" y="753224"/>
                  <a:pt x="549931" y="709314"/>
                  <a:pt x="363698" y="667612"/>
                </a:cubicBezTo>
                <a:lnTo>
                  <a:pt x="119849" y="615042"/>
                </a:lnTo>
                <a:lnTo>
                  <a:pt x="0" y="0"/>
                </a:lnTo>
                <a:lnTo>
                  <a:pt x="79571" y="12236"/>
                </a:lnTo>
                <a:cubicBezTo>
                  <a:pt x="219563" y="37460"/>
                  <a:pt x="357507" y="68692"/>
                  <a:pt x="494163" y="99628"/>
                </a:cubicBezTo>
                <a:cubicBezTo>
                  <a:pt x="585312" y="120296"/>
                  <a:pt x="673963" y="140334"/>
                  <a:pt x="761819" y="158402"/>
                </a:cubicBezTo>
                <a:lnTo>
                  <a:pt x="972351" y="19600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439FA461-EE90-0ED2-2DBF-5B64578DA67F}"/>
              </a:ext>
            </a:extLst>
          </p:cNvPr>
          <p:cNvSpPr/>
          <p:nvPr userDrawn="1"/>
        </p:nvSpPr>
        <p:spPr>
          <a:xfrm rot="11461600">
            <a:off x="9046235" y="4927495"/>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34925702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tête de section">
    <p:bg>
      <p:bgRef idx="1001">
        <a:schemeClr val="bg2"/>
      </p:bgRef>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1AF6752-51AE-1F8A-9FA4-9F2B778732E1}"/>
              </a:ext>
            </a:extLst>
          </p:cNvPr>
          <p:cNvSpPr>
            <a:spLocks noGrp="1"/>
          </p:cNvSpPr>
          <p:nvPr>
            <p:ph type="title"/>
          </p:nvPr>
        </p:nvSpPr>
        <p:spPr>
          <a:xfrm>
            <a:off x="5346672" y="3428998"/>
            <a:ext cx="5867860" cy="2483259"/>
          </a:xfrm>
        </p:spPr>
        <p:txBody>
          <a:bodyPr rtlCol="0" anchor="ctr"/>
          <a:lstStyle>
            <a:lvl1pPr>
              <a:defRPr sz="5500"/>
            </a:lvl1pPr>
          </a:lstStyle>
          <a:p>
            <a:pPr rtl="0"/>
            <a:r>
              <a:rPr lang="fr"/>
              <a:t>Modifiez le style du titre</a:t>
            </a:r>
          </a:p>
        </p:txBody>
      </p:sp>
      <p:sp>
        <p:nvSpPr>
          <p:cNvPr id="13" name="Forme libre : Forme 12">
            <a:extLst>
              <a:ext uri="{FF2B5EF4-FFF2-40B4-BE49-F238E27FC236}">
                <a16:creationId xmlns:a16="http://schemas.microsoft.com/office/drawing/2014/main" id="{CD69113E-0110-AA04-15F7-18FADF432738}"/>
              </a:ext>
            </a:extLst>
          </p:cNvPr>
          <p:cNvSpPr/>
          <p:nvPr userDrawn="1"/>
        </p:nvSpPr>
        <p:spPr>
          <a:xfrm rot="21093447">
            <a:off x="568867" y="1463"/>
            <a:ext cx="1362450" cy="2900810"/>
          </a:xfrm>
          <a:custGeom>
            <a:avLst/>
            <a:gdLst>
              <a:gd name="csX0" fmla="*/ 798240 w 1362450"/>
              <a:gd name="csY0" fmla="*/ 0 h 2900810"/>
              <a:gd name="csX1" fmla="*/ 1351064 w 1362450"/>
              <a:gd name="csY1" fmla="*/ 82054 h 2900810"/>
              <a:gd name="csX2" fmla="*/ 1360761 w 1362450"/>
              <a:gd name="csY2" fmla="*/ 202237 h 2900810"/>
              <a:gd name="csX3" fmla="*/ 1176870 w 1362450"/>
              <a:gd name="csY3" fmla="*/ 1184479 h 2900810"/>
              <a:gd name="csX4" fmla="*/ 924095 w 1362450"/>
              <a:gd name="csY4" fmla="*/ 1732432 h 2900810"/>
              <a:gd name="csX5" fmla="*/ 529252 w 1362450"/>
              <a:gd name="csY5" fmla="*/ 2868590 h 2900810"/>
              <a:gd name="csX6" fmla="*/ 528631 w 1362450"/>
              <a:gd name="csY6" fmla="*/ 2900810 h 2900810"/>
              <a:gd name="csX7" fmla="*/ 0 w 1362450"/>
              <a:gd name="csY7" fmla="*/ 2900810 h 2900810"/>
              <a:gd name="csX8" fmla="*/ 1512 w 1362450"/>
              <a:gd name="csY8" fmla="*/ 2826590 h 2900810"/>
              <a:gd name="csX9" fmla="*/ 449387 w 1362450"/>
              <a:gd name="csY9" fmla="*/ 1497590 h 2900810"/>
              <a:gd name="csX10" fmla="*/ 686055 w 1362450"/>
              <a:gd name="csY10" fmla="*/ 985958 h 2900810"/>
              <a:gd name="csX11" fmla="*/ 831919 w 1362450"/>
              <a:gd name="csY11" fmla="*/ 223804 h 2900810"/>
              <a:gd name="csX12" fmla="*/ 811393 w 1362450"/>
              <a:gd name="csY12" fmla="*/ 45187 h 2900810"/>
              <a:gd name="csX13" fmla="*/ 798240 w 1362450"/>
              <a:gd name="csY13" fmla="*/ 0 h 2900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62450" h="2900810">
                <a:moveTo>
                  <a:pt x="798240" y="0"/>
                </a:moveTo>
                <a:lnTo>
                  <a:pt x="1351064" y="82054"/>
                </a:lnTo>
                <a:lnTo>
                  <a:pt x="1360761" y="202237"/>
                </a:lnTo>
                <a:cubicBezTo>
                  <a:pt x="1377234" y="596583"/>
                  <a:pt x="1270087" y="953524"/>
                  <a:pt x="1176870" y="1184479"/>
                </a:cubicBezTo>
                <a:cubicBezTo>
                  <a:pt x="1100541" y="1373864"/>
                  <a:pt x="1011014" y="1555930"/>
                  <a:pt x="924095" y="1732432"/>
                </a:cubicBezTo>
                <a:cubicBezTo>
                  <a:pt x="736795" y="2112017"/>
                  <a:pt x="560435" y="2470001"/>
                  <a:pt x="529252" y="2868590"/>
                </a:cubicBezTo>
                <a:lnTo>
                  <a:pt x="528631" y="2900810"/>
                </a:lnTo>
                <a:lnTo>
                  <a:pt x="0" y="2900810"/>
                </a:lnTo>
                <a:lnTo>
                  <a:pt x="1512" y="2826590"/>
                </a:lnTo>
                <a:cubicBezTo>
                  <a:pt x="41164" y="2326814"/>
                  <a:pt x="248936" y="1905594"/>
                  <a:pt x="449387" y="1497590"/>
                </a:cubicBezTo>
                <a:cubicBezTo>
                  <a:pt x="535462" y="1322753"/>
                  <a:pt x="617154" y="1157386"/>
                  <a:pt x="686055" y="985958"/>
                </a:cubicBezTo>
                <a:cubicBezTo>
                  <a:pt x="789740" y="728563"/>
                  <a:pt x="841783" y="458146"/>
                  <a:pt x="831919" y="223804"/>
                </a:cubicBezTo>
                <a:cubicBezTo>
                  <a:pt x="829352" y="160885"/>
                  <a:pt x="822493" y="101313"/>
                  <a:pt x="811393" y="45187"/>
                </a:cubicBezTo>
                <a:lnTo>
                  <a:pt x="79824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7" name="Forme libre : Forme 6">
            <a:extLst>
              <a:ext uri="{FF2B5EF4-FFF2-40B4-BE49-F238E27FC236}">
                <a16:creationId xmlns:a16="http://schemas.microsoft.com/office/drawing/2014/main" id="{432A4A6E-5C13-0581-476E-AE3D2AC2864F}"/>
              </a:ext>
            </a:extLst>
          </p:cNvPr>
          <p:cNvSpPr/>
          <p:nvPr userDrawn="1"/>
        </p:nvSpPr>
        <p:spPr>
          <a:xfrm rot="2785096">
            <a:off x="5354421" y="-213634"/>
            <a:ext cx="1721232" cy="2820012"/>
          </a:xfrm>
          <a:custGeom>
            <a:avLst/>
            <a:gdLst>
              <a:gd name="csX0" fmla="*/ 540392 w 1721232"/>
              <a:gd name="csY0" fmla="*/ 487103 h 2820012"/>
              <a:gd name="csX1" fmla="*/ 1325593 w 1721232"/>
              <a:gd name="csY1" fmla="*/ 42625 h 2820012"/>
              <a:gd name="csX2" fmla="*/ 1641152 w 1721232"/>
              <a:gd name="csY2" fmla="*/ 0 h 2820012"/>
              <a:gd name="csX3" fmla="*/ 1721232 w 1721232"/>
              <a:gd name="csY3" fmla="*/ 601 h 2820012"/>
              <a:gd name="csX4" fmla="*/ 1721232 w 1721232"/>
              <a:gd name="csY4" fmla="*/ 527740 h 2820012"/>
              <a:gd name="csX5" fmla="*/ 1667804 w 1721232"/>
              <a:gd name="csY5" fmla="*/ 527082 h 2820012"/>
              <a:gd name="csX6" fmla="*/ 1447596 w 1721232"/>
              <a:gd name="csY6" fmla="*/ 556216 h 2820012"/>
              <a:gd name="csX7" fmla="*/ 690909 w 1721232"/>
              <a:gd name="csY7" fmla="*/ 1183833 h 2820012"/>
              <a:gd name="csX8" fmla="*/ 565263 w 1721232"/>
              <a:gd name="csY8" fmla="*/ 2239665 h 2820012"/>
              <a:gd name="csX9" fmla="*/ 706504 w 1721232"/>
              <a:gd name="csY9" fmla="*/ 2672897 h 2820012"/>
              <a:gd name="csX10" fmla="*/ 744105 w 1721232"/>
              <a:gd name="csY10" fmla="*/ 2764792 h 2820012"/>
              <a:gd name="csX11" fmla="*/ 194075 w 1721232"/>
              <a:gd name="csY11" fmla="*/ 2820012 h 2820012"/>
              <a:gd name="csX12" fmla="*/ 147510 w 1721232"/>
              <a:gd name="csY12" fmla="*/ 2697959 h 2820012"/>
              <a:gd name="csX13" fmla="*/ 46462 w 1721232"/>
              <a:gd name="csY13" fmla="*/ 2351528 h 2820012"/>
              <a:gd name="csX14" fmla="*/ 214366 w 1721232"/>
              <a:gd name="csY14" fmla="*/ 953042 h 2820012"/>
              <a:gd name="csX15" fmla="*/ 540392 w 1721232"/>
              <a:gd name="csY15" fmla="*/ 487103 h 2820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21232" h="2820012">
                <a:moveTo>
                  <a:pt x="540392" y="487103"/>
                </a:moveTo>
                <a:cubicBezTo>
                  <a:pt x="755314" y="266843"/>
                  <a:pt x="1022995" y="113825"/>
                  <a:pt x="1325593" y="42625"/>
                </a:cubicBezTo>
                <a:cubicBezTo>
                  <a:pt x="1429034" y="18322"/>
                  <a:pt x="1534656" y="4172"/>
                  <a:pt x="1641152" y="0"/>
                </a:cubicBezTo>
                <a:lnTo>
                  <a:pt x="1721232" y="601"/>
                </a:lnTo>
                <a:lnTo>
                  <a:pt x="1721232" y="527740"/>
                </a:lnTo>
                <a:lnTo>
                  <a:pt x="1667804" y="527082"/>
                </a:lnTo>
                <a:cubicBezTo>
                  <a:pt x="1593265" y="529682"/>
                  <a:pt x="1519559" y="539352"/>
                  <a:pt x="1447596" y="556216"/>
                </a:cubicBezTo>
                <a:cubicBezTo>
                  <a:pt x="1028460" y="654802"/>
                  <a:pt x="804682" y="952327"/>
                  <a:pt x="690909" y="1183833"/>
                </a:cubicBezTo>
                <a:cubicBezTo>
                  <a:pt x="536321" y="1499236"/>
                  <a:pt x="490539" y="1884048"/>
                  <a:pt x="565263" y="2239665"/>
                </a:cubicBezTo>
                <a:cubicBezTo>
                  <a:pt x="595068" y="2382037"/>
                  <a:pt x="647151" y="2525037"/>
                  <a:pt x="706504" y="2672897"/>
                </a:cubicBezTo>
                <a:lnTo>
                  <a:pt x="744105" y="2764792"/>
                </a:lnTo>
                <a:lnTo>
                  <a:pt x="194075" y="2820012"/>
                </a:lnTo>
                <a:lnTo>
                  <a:pt x="147510" y="2697959"/>
                </a:lnTo>
                <a:cubicBezTo>
                  <a:pt x="107102" y="2585634"/>
                  <a:pt x="71517" y="2470482"/>
                  <a:pt x="46462" y="2351528"/>
                </a:cubicBezTo>
                <a:cubicBezTo>
                  <a:pt x="-52761" y="1882365"/>
                  <a:pt x="8640" y="1372605"/>
                  <a:pt x="214366" y="953042"/>
                </a:cubicBezTo>
                <a:cubicBezTo>
                  <a:pt x="301477" y="775622"/>
                  <a:pt x="411438" y="619258"/>
                  <a:pt x="540392" y="487103"/>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e libre : Forme 10">
            <a:extLst>
              <a:ext uri="{FF2B5EF4-FFF2-40B4-BE49-F238E27FC236}">
                <a16:creationId xmlns:a16="http://schemas.microsoft.com/office/drawing/2014/main" id="{F0CD0E4E-2224-1AA9-2562-98E4C95D25D7}"/>
              </a:ext>
            </a:extLst>
          </p:cNvPr>
          <p:cNvSpPr/>
          <p:nvPr userDrawn="1"/>
        </p:nvSpPr>
        <p:spPr>
          <a:xfrm rot="20961243">
            <a:off x="963544" y="2795605"/>
            <a:ext cx="1884847" cy="2164816"/>
          </a:xfrm>
          <a:custGeom>
            <a:avLst/>
            <a:gdLst>
              <a:gd name="csX0" fmla="*/ 537800 w 1884847"/>
              <a:gd name="csY0" fmla="*/ 20324 h 2164816"/>
              <a:gd name="csX1" fmla="*/ 529177 w 1884847"/>
              <a:gd name="csY1" fmla="*/ 169477 h 2164816"/>
              <a:gd name="csX2" fmla="*/ 993492 w 1884847"/>
              <a:gd name="csY2" fmla="*/ 1280771 h 2164816"/>
              <a:gd name="csX3" fmla="*/ 1863340 w 1884847"/>
              <a:gd name="csY3" fmla="*/ 1634674 h 2164816"/>
              <a:gd name="csX4" fmla="*/ 1884847 w 1884847"/>
              <a:gd name="csY4" fmla="*/ 1634165 h 2164816"/>
              <a:gd name="csX5" fmla="*/ 1884847 w 1884847"/>
              <a:gd name="csY5" fmla="*/ 2164816 h 2164816"/>
              <a:gd name="csX6" fmla="*/ 1847345 w 1884847"/>
              <a:gd name="csY6" fmla="*/ 2164541 h 2164816"/>
              <a:gd name="csX7" fmla="*/ 1576703 w 1884847"/>
              <a:gd name="csY7" fmla="*/ 2133729 h 2164816"/>
              <a:gd name="csX8" fmla="*/ 637193 w 1884847"/>
              <a:gd name="csY8" fmla="*/ 1671782 h 2164816"/>
              <a:gd name="csX9" fmla="*/ 117943 w 1884847"/>
              <a:gd name="csY9" fmla="*/ 867412 h 2164816"/>
              <a:gd name="csX10" fmla="*/ 4 w 1884847"/>
              <a:gd name="csY10" fmla="*/ 162255 h 2164816"/>
              <a:gd name="csX11" fmla="*/ 9560 w 1884847"/>
              <a:gd name="csY11" fmla="*/ 0 h 2164816"/>
              <a:gd name="csX12" fmla="*/ 537800 w 1884847"/>
              <a:gd name="csY12" fmla="*/ 20324 h 2164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4847" h="2164816">
                <a:moveTo>
                  <a:pt x="537800" y="20324"/>
                </a:moveTo>
                <a:lnTo>
                  <a:pt x="529177" y="169477"/>
                </a:lnTo>
                <a:cubicBezTo>
                  <a:pt x="529713" y="593339"/>
                  <a:pt x="702640" y="1015240"/>
                  <a:pt x="993492" y="1280771"/>
                </a:cubicBezTo>
                <a:cubicBezTo>
                  <a:pt x="1230641" y="1497319"/>
                  <a:pt x="1547651" y="1620227"/>
                  <a:pt x="1863340" y="1634674"/>
                </a:cubicBezTo>
                <a:lnTo>
                  <a:pt x="1884847" y="1634165"/>
                </a:lnTo>
                <a:lnTo>
                  <a:pt x="1884847" y="2164816"/>
                </a:lnTo>
                <a:lnTo>
                  <a:pt x="1847345" y="2164541"/>
                </a:lnTo>
                <a:cubicBezTo>
                  <a:pt x="1757596" y="2160690"/>
                  <a:pt x="1667179" y="2150437"/>
                  <a:pt x="1576703" y="2133729"/>
                </a:cubicBezTo>
                <a:cubicBezTo>
                  <a:pt x="1220585" y="2067990"/>
                  <a:pt x="895950" y="1908059"/>
                  <a:pt x="637193" y="1671782"/>
                </a:cubicBezTo>
                <a:cubicBezTo>
                  <a:pt x="406565" y="1461186"/>
                  <a:pt x="227011" y="1182849"/>
                  <a:pt x="117943" y="867412"/>
                </a:cubicBezTo>
                <a:cubicBezTo>
                  <a:pt x="39365" y="639988"/>
                  <a:pt x="-443" y="399951"/>
                  <a:pt x="4" y="162255"/>
                </a:cubicBezTo>
                <a:lnTo>
                  <a:pt x="9560" y="0"/>
                </a:lnTo>
                <a:lnTo>
                  <a:pt x="537800" y="2032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e libre : Forme 8">
            <a:extLst>
              <a:ext uri="{FF2B5EF4-FFF2-40B4-BE49-F238E27FC236}">
                <a16:creationId xmlns:a16="http://schemas.microsoft.com/office/drawing/2014/main" id="{FBDABC7E-8E18-2631-1533-3BCF8D77B083}"/>
              </a:ext>
            </a:extLst>
          </p:cNvPr>
          <p:cNvSpPr/>
          <p:nvPr userDrawn="1"/>
        </p:nvSpPr>
        <p:spPr>
          <a:xfrm rot="20961243">
            <a:off x="2748300" y="1720651"/>
            <a:ext cx="2587492" cy="2833108"/>
          </a:xfrm>
          <a:custGeom>
            <a:avLst/>
            <a:gdLst>
              <a:gd name="csX0" fmla="*/ 2242096 w 2587492"/>
              <a:gd name="csY0" fmla="*/ 117769 h 2833108"/>
              <a:gd name="csX1" fmla="*/ 2587492 w 2587492"/>
              <a:gd name="csY1" fmla="*/ 549374 h 2833108"/>
              <a:gd name="csX2" fmla="*/ 2551876 w 2587492"/>
              <a:gd name="csY2" fmla="*/ 600594 h 2833108"/>
              <a:gd name="csX3" fmla="*/ 2180296 w 2587492"/>
              <a:gd name="csY3" fmla="*/ 1088845 h 2833108"/>
              <a:gd name="csX4" fmla="*/ 1770019 w 2587492"/>
              <a:gd name="csY4" fmla="*/ 1425947 h 2833108"/>
              <a:gd name="csX5" fmla="*/ 1703470 w 2587492"/>
              <a:gd name="csY5" fmla="*/ 1665213 h 2833108"/>
              <a:gd name="csX6" fmla="*/ 735718 w 2587492"/>
              <a:gd name="csY6" fmla="*/ 2695407 h 2833108"/>
              <a:gd name="csX7" fmla="*/ 96542 w 2587492"/>
              <a:gd name="csY7" fmla="*/ 2833108 h 2833108"/>
              <a:gd name="csX8" fmla="*/ 0 w 2587492"/>
              <a:gd name="csY8" fmla="*/ 2832400 h 2833108"/>
              <a:gd name="csX9" fmla="*/ 0 w 2587492"/>
              <a:gd name="csY9" fmla="*/ 2301749 h 2833108"/>
              <a:gd name="csX10" fmla="*/ 167099 w 2587492"/>
              <a:gd name="csY10" fmla="*/ 2297792 h 2833108"/>
              <a:gd name="csX11" fmla="*/ 527772 w 2587492"/>
              <a:gd name="csY11" fmla="*/ 2207924 h 2833108"/>
              <a:gd name="csX12" fmla="*/ 1152555 w 2587492"/>
              <a:gd name="csY12" fmla="*/ 1603020 h 2833108"/>
              <a:gd name="csX13" fmla="*/ 727507 w 2587492"/>
              <a:gd name="csY13" fmla="*/ 1518321 h 2833108"/>
              <a:gd name="csX14" fmla="*/ 343635 w 2587492"/>
              <a:gd name="csY14" fmla="*/ 1198589 h 2833108"/>
              <a:gd name="csX15" fmla="*/ 196940 w 2587492"/>
              <a:gd name="csY15" fmla="*/ 704031 h 2833108"/>
              <a:gd name="csX16" fmla="*/ 418551 w 2587492"/>
              <a:gd name="csY16" fmla="*/ 210377 h 2833108"/>
              <a:gd name="csX17" fmla="*/ 931924 w 2587492"/>
              <a:gd name="csY17" fmla="*/ 553 h 2833108"/>
              <a:gd name="csX18" fmla="*/ 1574889 w 2587492"/>
              <a:gd name="csY18" fmla="*/ 395365 h 2833108"/>
              <a:gd name="csX19" fmla="*/ 1746935 w 2587492"/>
              <a:gd name="csY19" fmla="*/ 774196 h 2833108"/>
              <a:gd name="csX20" fmla="*/ 2113377 w 2587492"/>
              <a:gd name="csY20" fmla="*/ 300568 h 2833108"/>
              <a:gd name="csX21" fmla="*/ 2214018 w 2587492"/>
              <a:gd name="csY21" fmla="*/ 156160 h 2833108"/>
              <a:gd name="csX22" fmla="*/ 2242096 w 2587492"/>
              <a:gd name="csY22" fmla="*/ 117769 h 2833108"/>
              <a:gd name="csX23" fmla="*/ 912241 w 2587492"/>
              <a:gd name="csY23" fmla="*/ 529169 h 2833108"/>
              <a:gd name="csX24" fmla="*/ 755062 w 2587492"/>
              <a:gd name="csY24" fmla="*/ 636528 h 2833108"/>
              <a:gd name="csX25" fmla="*/ 730549 w 2587492"/>
              <a:gd name="csY25" fmla="*/ 702257 h 2833108"/>
              <a:gd name="csX26" fmla="*/ 730595 w 2587492"/>
              <a:gd name="csY26" fmla="*/ 701840 h 2833108"/>
              <a:gd name="csX27" fmla="*/ 730486 w 2587492"/>
              <a:gd name="csY27" fmla="*/ 702420 h 2833108"/>
              <a:gd name="csX28" fmla="*/ 730549 w 2587492"/>
              <a:gd name="csY28" fmla="*/ 702257 h 2833108"/>
              <a:gd name="csX29" fmla="*/ 727758 w 2587492"/>
              <a:gd name="csY29" fmla="*/ 726482 h 2833108"/>
              <a:gd name="csX30" fmla="*/ 942278 w 2587492"/>
              <a:gd name="csY30" fmla="*/ 1032365 h 2833108"/>
              <a:gd name="csX31" fmla="*/ 1263657 w 2587492"/>
              <a:gd name="csY31" fmla="*/ 1059811 h 2833108"/>
              <a:gd name="csX32" fmla="*/ 1137943 w 2587492"/>
              <a:gd name="csY32" fmla="*/ 692688 h 2833108"/>
              <a:gd name="csX33" fmla="*/ 912241 w 2587492"/>
              <a:gd name="csY33" fmla="*/ 529169 h 2833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587492" h="2833108">
                <a:moveTo>
                  <a:pt x="2242096" y="117769"/>
                </a:moveTo>
                <a:lnTo>
                  <a:pt x="2587492" y="549374"/>
                </a:lnTo>
                <a:lnTo>
                  <a:pt x="2551876" y="600594"/>
                </a:lnTo>
                <a:cubicBezTo>
                  <a:pt x="2438276" y="765072"/>
                  <a:pt x="2320585" y="935378"/>
                  <a:pt x="2180296" y="1088845"/>
                </a:cubicBezTo>
                <a:cubicBezTo>
                  <a:pt x="2050497" y="1231096"/>
                  <a:pt x="1915156" y="1342331"/>
                  <a:pt x="1770019" y="1425947"/>
                </a:cubicBezTo>
                <a:cubicBezTo>
                  <a:pt x="1754781" y="1507010"/>
                  <a:pt x="1732491" y="1587343"/>
                  <a:pt x="1703470" y="1665213"/>
                </a:cubicBezTo>
                <a:cubicBezTo>
                  <a:pt x="1536251" y="2118146"/>
                  <a:pt x="1165442" y="2513022"/>
                  <a:pt x="735718" y="2695407"/>
                </a:cubicBezTo>
                <a:cubicBezTo>
                  <a:pt x="535094" y="2780583"/>
                  <a:pt x="318861" y="2826766"/>
                  <a:pt x="96542" y="2833108"/>
                </a:cubicBezTo>
                <a:lnTo>
                  <a:pt x="0" y="2832400"/>
                </a:lnTo>
                <a:lnTo>
                  <a:pt x="0" y="2301749"/>
                </a:lnTo>
                <a:lnTo>
                  <a:pt x="167099" y="2297792"/>
                </a:lnTo>
                <a:cubicBezTo>
                  <a:pt x="291864" y="2285980"/>
                  <a:pt x="413820" y="2256340"/>
                  <a:pt x="527772" y="2207924"/>
                </a:cubicBezTo>
                <a:cubicBezTo>
                  <a:pt x="784989" y="2098615"/>
                  <a:pt x="1019911" y="1868824"/>
                  <a:pt x="1152555" y="1603020"/>
                </a:cubicBezTo>
                <a:cubicBezTo>
                  <a:pt x="1003706" y="1604409"/>
                  <a:pt x="859137" y="1576639"/>
                  <a:pt x="727507" y="1518321"/>
                </a:cubicBezTo>
                <a:cubicBezTo>
                  <a:pt x="574748" y="1451245"/>
                  <a:pt x="438546" y="1337522"/>
                  <a:pt x="343635" y="1198589"/>
                </a:cubicBezTo>
                <a:cubicBezTo>
                  <a:pt x="240264" y="1047276"/>
                  <a:pt x="189211" y="875828"/>
                  <a:pt x="196940" y="704031"/>
                </a:cubicBezTo>
                <a:cubicBezTo>
                  <a:pt x="205142" y="523339"/>
                  <a:pt x="285649" y="343647"/>
                  <a:pt x="418551" y="210377"/>
                </a:cubicBezTo>
                <a:cubicBezTo>
                  <a:pt x="559453" y="69610"/>
                  <a:pt x="746467" y="-7336"/>
                  <a:pt x="931924" y="553"/>
                </a:cubicBezTo>
                <a:cubicBezTo>
                  <a:pt x="1176299" y="10518"/>
                  <a:pt x="1411126" y="154176"/>
                  <a:pt x="1574889" y="395365"/>
                </a:cubicBezTo>
                <a:cubicBezTo>
                  <a:pt x="1651839" y="508739"/>
                  <a:pt x="1709792" y="637128"/>
                  <a:pt x="1746935" y="774196"/>
                </a:cubicBezTo>
                <a:cubicBezTo>
                  <a:pt x="1879585" y="639075"/>
                  <a:pt x="1994779" y="472499"/>
                  <a:pt x="2113377" y="300568"/>
                </a:cubicBezTo>
                <a:cubicBezTo>
                  <a:pt x="2146491" y="252690"/>
                  <a:pt x="2179874" y="204376"/>
                  <a:pt x="2214018" y="156160"/>
                </a:cubicBezTo>
                <a:lnTo>
                  <a:pt x="2242096" y="117769"/>
                </a:lnTo>
                <a:close/>
                <a:moveTo>
                  <a:pt x="912241" y="529169"/>
                </a:moveTo>
                <a:cubicBezTo>
                  <a:pt x="853398" y="526649"/>
                  <a:pt x="790195" y="574230"/>
                  <a:pt x="755062" y="636528"/>
                </a:cubicBezTo>
                <a:lnTo>
                  <a:pt x="730549" y="702257"/>
                </a:lnTo>
                <a:lnTo>
                  <a:pt x="730595" y="701840"/>
                </a:lnTo>
                <a:lnTo>
                  <a:pt x="730486" y="702420"/>
                </a:lnTo>
                <a:lnTo>
                  <a:pt x="730549" y="702257"/>
                </a:lnTo>
                <a:lnTo>
                  <a:pt x="727758" y="726482"/>
                </a:lnTo>
                <a:cubicBezTo>
                  <a:pt x="722306" y="844754"/>
                  <a:pt x="814477" y="975977"/>
                  <a:pt x="942278" y="1032365"/>
                </a:cubicBezTo>
                <a:cubicBezTo>
                  <a:pt x="1034673" y="1073114"/>
                  <a:pt x="1148653" y="1081954"/>
                  <a:pt x="1263657" y="1059811"/>
                </a:cubicBezTo>
                <a:cubicBezTo>
                  <a:pt x="1251362" y="924416"/>
                  <a:pt x="1209361" y="797229"/>
                  <a:pt x="1137943" y="692688"/>
                </a:cubicBezTo>
                <a:cubicBezTo>
                  <a:pt x="1071218" y="595024"/>
                  <a:pt x="984800" y="532020"/>
                  <a:pt x="912241" y="52916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9" name="Forme libre : Forme 18">
            <a:extLst>
              <a:ext uri="{FF2B5EF4-FFF2-40B4-BE49-F238E27FC236}">
                <a16:creationId xmlns:a16="http://schemas.microsoft.com/office/drawing/2014/main" id="{801E8154-62C1-5EAB-E548-559B067E08B9}"/>
              </a:ext>
            </a:extLst>
          </p:cNvPr>
          <p:cNvSpPr/>
          <p:nvPr userDrawn="1"/>
        </p:nvSpPr>
        <p:spPr>
          <a:xfrm>
            <a:off x="7653397" y="2003663"/>
            <a:ext cx="678875" cy="1045881"/>
          </a:xfrm>
          <a:custGeom>
            <a:avLst/>
            <a:gdLst>
              <a:gd name="csX0" fmla="*/ 142751 w 678875"/>
              <a:gd name="csY0" fmla="*/ 0 h 1045881"/>
              <a:gd name="csX1" fmla="*/ 672351 w 678875"/>
              <a:gd name="csY1" fmla="*/ 0 h 1045881"/>
              <a:gd name="csX2" fmla="*/ 672890 w 678875"/>
              <a:gd name="csY2" fmla="*/ 5355 h 1045881"/>
              <a:gd name="csX3" fmla="*/ 677100 w 678875"/>
              <a:gd name="csY3" fmla="*/ 130428 h 1045881"/>
              <a:gd name="csX4" fmla="*/ 678875 w 678875"/>
              <a:gd name="csY4" fmla="*/ 129252 h 1045881"/>
              <a:gd name="csX5" fmla="*/ 502219 w 678875"/>
              <a:gd name="csY5" fmla="*/ 898673 h 1045881"/>
              <a:gd name="csX6" fmla="*/ 147124 w 678875"/>
              <a:gd name="csY6" fmla="*/ 1018264 h 1045881"/>
              <a:gd name="csX7" fmla="*/ 27597 w 678875"/>
              <a:gd name="csY7" fmla="*/ 663016 h 1045881"/>
              <a:gd name="csX8" fmla="*/ 142955 w 678875"/>
              <a:gd name="csY8" fmla="*/ 1471 h 1045881"/>
              <a:gd name="csX9" fmla="*/ 142751 w 678875"/>
              <a:gd name="csY9" fmla="*/ 0 h 10458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8875" h="1045881">
                <a:moveTo>
                  <a:pt x="142751" y="0"/>
                </a:moveTo>
                <a:lnTo>
                  <a:pt x="672351" y="0"/>
                </a:lnTo>
                <a:lnTo>
                  <a:pt x="672890" y="5355"/>
                </a:lnTo>
                <a:cubicBezTo>
                  <a:pt x="675700" y="47175"/>
                  <a:pt x="677100" y="88893"/>
                  <a:pt x="677100" y="130428"/>
                </a:cubicBezTo>
                <a:lnTo>
                  <a:pt x="678875" y="129252"/>
                </a:lnTo>
                <a:cubicBezTo>
                  <a:pt x="678876" y="399663"/>
                  <a:pt x="619397" y="662426"/>
                  <a:pt x="502219" y="898673"/>
                </a:cubicBezTo>
                <a:cubicBezTo>
                  <a:pt x="436837" y="1030048"/>
                  <a:pt x="277826" y="1083072"/>
                  <a:pt x="147124" y="1018264"/>
                </a:cubicBezTo>
                <a:cubicBezTo>
                  <a:pt x="15790" y="952867"/>
                  <a:pt x="-37151" y="793800"/>
                  <a:pt x="27597" y="663016"/>
                </a:cubicBezTo>
                <a:cubicBezTo>
                  <a:pt x="126098" y="464621"/>
                  <a:pt x="165292" y="235738"/>
                  <a:pt x="142955" y="1471"/>
                </a:cubicBezTo>
                <a:lnTo>
                  <a:pt x="142751"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7" name="Forme libre : Forme 16">
            <a:extLst>
              <a:ext uri="{FF2B5EF4-FFF2-40B4-BE49-F238E27FC236}">
                <a16:creationId xmlns:a16="http://schemas.microsoft.com/office/drawing/2014/main" id="{633E1936-F7CC-EAF1-AEDD-68F408C0C43A}"/>
              </a:ext>
            </a:extLst>
          </p:cNvPr>
          <p:cNvSpPr/>
          <p:nvPr userDrawn="1"/>
        </p:nvSpPr>
        <p:spPr>
          <a:xfrm>
            <a:off x="7447443" y="848168"/>
            <a:ext cx="878304" cy="1155494"/>
          </a:xfrm>
          <a:custGeom>
            <a:avLst/>
            <a:gdLst>
              <a:gd name="csX0" fmla="*/ 381855 w 878304"/>
              <a:gd name="csY0" fmla="*/ 0 h 1155494"/>
              <a:gd name="csX1" fmla="*/ 436679 w 878304"/>
              <a:gd name="csY1" fmla="*/ 58479 h 1155494"/>
              <a:gd name="csX2" fmla="*/ 815322 w 878304"/>
              <a:gd name="csY2" fmla="*/ 783974 h 1155494"/>
              <a:gd name="csX3" fmla="*/ 866183 w 878304"/>
              <a:gd name="csY3" fmla="*/ 1035170 h 1155494"/>
              <a:gd name="csX4" fmla="*/ 878304 w 878304"/>
              <a:gd name="csY4" fmla="*/ 1155494 h 1155494"/>
              <a:gd name="csX5" fmla="*/ 348704 w 878304"/>
              <a:gd name="csY5" fmla="*/ 1155494 h 1155494"/>
              <a:gd name="csX6" fmla="*/ 332601 w 878304"/>
              <a:gd name="csY6" fmla="*/ 1039499 h 1155494"/>
              <a:gd name="csX7" fmla="*/ 305978 w 878304"/>
              <a:gd name="csY7" fmla="*/ 921833 h 1155494"/>
              <a:gd name="csX8" fmla="*/ 40077 w 878304"/>
              <a:gd name="csY8" fmla="*/ 406567 h 1155494"/>
              <a:gd name="csX9" fmla="*/ 0 w 878304"/>
              <a:gd name="csY9" fmla="*/ 363404 h 1155494"/>
              <a:gd name="csX10" fmla="*/ 381855 w 878304"/>
              <a:gd name="csY10" fmla="*/ 0 h 11554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78304" h="1155494">
                <a:moveTo>
                  <a:pt x="381855" y="0"/>
                </a:moveTo>
                <a:lnTo>
                  <a:pt x="436679" y="58479"/>
                </a:lnTo>
                <a:cubicBezTo>
                  <a:pt x="610735" y="262262"/>
                  <a:pt x="740972" y="509655"/>
                  <a:pt x="815322" y="783974"/>
                </a:cubicBezTo>
                <a:cubicBezTo>
                  <a:pt x="837983" y="867339"/>
                  <a:pt x="854915" y="951291"/>
                  <a:pt x="866183" y="1035170"/>
                </a:cubicBezTo>
                <a:lnTo>
                  <a:pt x="878304" y="1155494"/>
                </a:lnTo>
                <a:lnTo>
                  <a:pt x="348704" y="1155494"/>
                </a:lnTo>
                <a:lnTo>
                  <a:pt x="332601" y="1039499"/>
                </a:lnTo>
                <a:cubicBezTo>
                  <a:pt x="325450" y="1000271"/>
                  <a:pt x="316579" y="961011"/>
                  <a:pt x="305978" y="921833"/>
                </a:cubicBezTo>
                <a:cubicBezTo>
                  <a:pt x="252974" y="725942"/>
                  <a:pt x="161561" y="550303"/>
                  <a:pt x="40077" y="406567"/>
                </a:cubicBezTo>
                <a:lnTo>
                  <a:pt x="0" y="363404"/>
                </a:lnTo>
                <a:lnTo>
                  <a:pt x="381855"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793311173"/>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tête de section 2">
    <p:bg>
      <p:bgRef idx="1001">
        <a:schemeClr val="bg2"/>
      </p:bgRef>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C74F66B-3B7C-84B8-6002-19759FC5F82E}"/>
              </a:ext>
            </a:extLst>
          </p:cNvPr>
          <p:cNvSpPr>
            <a:spLocks noGrp="1"/>
          </p:cNvSpPr>
          <p:nvPr>
            <p:ph type="title"/>
          </p:nvPr>
        </p:nvSpPr>
        <p:spPr>
          <a:xfrm>
            <a:off x="5346672" y="3428995"/>
            <a:ext cx="5867860" cy="2475761"/>
          </a:xfrm>
        </p:spPr>
        <p:txBody>
          <a:bodyPr rtlCol="0" anchor="ctr"/>
          <a:lstStyle>
            <a:lvl1pPr>
              <a:defRPr sz="5500"/>
            </a:lvl1pPr>
          </a:lstStyle>
          <a:p>
            <a:pPr rtl="0"/>
            <a:r>
              <a:rPr lang="fr"/>
              <a:t>Modifiez le style du titre</a:t>
            </a:r>
          </a:p>
        </p:txBody>
      </p:sp>
      <p:sp>
        <p:nvSpPr>
          <p:cNvPr id="13" name="Forme libre : Forme 12">
            <a:extLst>
              <a:ext uri="{FF2B5EF4-FFF2-40B4-BE49-F238E27FC236}">
                <a16:creationId xmlns:a16="http://schemas.microsoft.com/office/drawing/2014/main" id="{CD69113E-0110-AA04-15F7-18FADF432738}"/>
              </a:ext>
            </a:extLst>
          </p:cNvPr>
          <p:cNvSpPr/>
          <p:nvPr userDrawn="1"/>
        </p:nvSpPr>
        <p:spPr>
          <a:xfrm rot="21093447">
            <a:off x="568867" y="1463"/>
            <a:ext cx="1362450" cy="2900810"/>
          </a:xfrm>
          <a:custGeom>
            <a:avLst/>
            <a:gdLst>
              <a:gd name="csX0" fmla="*/ 798240 w 1362450"/>
              <a:gd name="csY0" fmla="*/ 0 h 2900810"/>
              <a:gd name="csX1" fmla="*/ 1351064 w 1362450"/>
              <a:gd name="csY1" fmla="*/ 82054 h 2900810"/>
              <a:gd name="csX2" fmla="*/ 1360761 w 1362450"/>
              <a:gd name="csY2" fmla="*/ 202237 h 2900810"/>
              <a:gd name="csX3" fmla="*/ 1176870 w 1362450"/>
              <a:gd name="csY3" fmla="*/ 1184479 h 2900810"/>
              <a:gd name="csX4" fmla="*/ 924095 w 1362450"/>
              <a:gd name="csY4" fmla="*/ 1732432 h 2900810"/>
              <a:gd name="csX5" fmla="*/ 529252 w 1362450"/>
              <a:gd name="csY5" fmla="*/ 2868590 h 2900810"/>
              <a:gd name="csX6" fmla="*/ 528631 w 1362450"/>
              <a:gd name="csY6" fmla="*/ 2900810 h 2900810"/>
              <a:gd name="csX7" fmla="*/ 0 w 1362450"/>
              <a:gd name="csY7" fmla="*/ 2900810 h 2900810"/>
              <a:gd name="csX8" fmla="*/ 1512 w 1362450"/>
              <a:gd name="csY8" fmla="*/ 2826590 h 2900810"/>
              <a:gd name="csX9" fmla="*/ 449387 w 1362450"/>
              <a:gd name="csY9" fmla="*/ 1497590 h 2900810"/>
              <a:gd name="csX10" fmla="*/ 686055 w 1362450"/>
              <a:gd name="csY10" fmla="*/ 985958 h 2900810"/>
              <a:gd name="csX11" fmla="*/ 831919 w 1362450"/>
              <a:gd name="csY11" fmla="*/ 223804 h 2900810"/>
              <a:gd name="csX12" fmla="*/ 811393 w 1362450"/>
              <a:gd name="csY12" fmla="*/ 45187 h 2900810"/>
              <a:gd name="csX13" fmla="*/ 798240 w 1362450"/>
              <a:gd name="csY13" fmla="*/ 0 h 2900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62450" h="2900810">
                <a:moveTo>
                  <a:pt x="798240" y="0"/>
                </a:moveTo>
                <a:lnTo>
                  <a:pt x="1351064" y="82054"/>
                </a:lnTo>
                <a:lnTo>
                  <a:pt x="1360761" y="202237"/>
                </a:lnTo>
                <a:cubicBezTo>
                  <a:pt x="1377234" y="596583"/>
                  <a:pt x="1270087" y="953524"/>
                  <a:pt x="1176870" y="1184479"/>
                </a:cubicBezTo>
                <a:cubicBezTo>
                  <a:pt x="1100541" y="1373864"/>
                  <a:pt x="1011014" y="1555930"/>
                  <a:pt x="924095" y="1732432"/>
                </a:cubicBezTo>
                <a:cubicBezTo>
                  <a:pt x="736795" y="2112017"/>
                  <a:pt x="560435" y="2470001"/>
                  <a:pt x="529252" y="2868590"/>
                </a:cubicBezTo>
                <a:lnTo>
                  <a:pt x="528631" y="2900810"/>
                </a:lnTo>
                <a:lnTo>
                  <a:pt x="0" y="2900810"/>
                </a:lnTo>
                <a:lnTo>
                  <a:pt x="1512" y="2826590"/>
                </a:lnTo>
                <a:cubicBezTo>
                  <a:pt x="41164" y="2326814"/>
                  <a:pt x="248936" y="1905594"/>
                  <a:pt x="449387" y="1497590"/>
                </a:cubicBezTo>
                <a:cubicBezTo>
                  <a:pt x="535462" y="1322753"/>
                  <a:pt x="617154" y="1157386"/>
                  <a:pt x="686055" y="985958"/>
                </a:cubicBezTo>
                <a:cubicBezTo>
                  <a:pt x="789740" y="728563"/>
                  <a:pt x="841783" y="458146"/>
                  <a:pt x="831919" y="223804"/>
                </a:cubicBezTo>
                <a:cubicBezTo>
                  <a:pt x="829352" y="160885"/>
                  <a:pt x="822493" y="101313"/>
                  <a:pt x="811393" y="45187"/>
                </a:cubicBezTo>
                <a:lnTo>
                  <a:pt x="79824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7" name="Forme libre : Forme 6">
            <a:extLst>
              <a:ext uri="{FF2B5EF4-FFF2-40B4-BE49-F238E27FC236}">
                <a16:creationId xmlns:a16="http://schemas.microsoft.com/office/drawing/2014/main" id="{432A4A6E-5C13-0581-476E-AE3D2AC2864F}"/>
              </a:ext>
            </a:extLst>
          </p:cNvPr>
          <p:cNvSpPr/>
          <p:nvPr userDrawn="1"/>
        </p:nvSpPr>
        <p:spPr>
          <a:xfrm rot="2785096">
            <a:off x="5354421" y="-213634"/>
            <a:ext cx="1721232" cy="2820012"/>
          </a:xfrm>
          <a:custGeom>
            <a:avLst/>
            <a:gdLst>
              <a:gd name="csX0" fmla="*/ 540392 w 1721232"/>
              <a:gd name="csY0" fmla="*/ 487103 h 2820012"/>
              <a:gd name="csX1" fmla="*/ 1325593 w 1721232"/>
              <a:gd name="csY1" fmla="*/ 42625 h 2820012"/>
              <a:gd name="csX2" fmla="*/ 1641152 w 1721232"/>
              <a:gd name="csY2" fmla="*/ 0 h 2820012"/>
              <a:gd name="csX3" fmla="*/ 1721232 w 1721232"/>
              <a:gd name="csY3" fmla="*/ 601 h 2820012"/>
              <a:gd name="csX4" fmla="*/ 1721232 w 1721232"/>
              <a:gd name="csY4" fmla="*/ 527740 h 2820012"/>
              <a:gd name="csX5" fmla="*/ 1667804 w 1721232"/>
              <a:gd name="csY5" fmla="*/ 527082 h 2820012"/>
              <a:gd name="csX6" fmla="*/ 1447596 w 1721232"/>
              <a:gd name="csY6" fmla="*/ 556216 h 2820012"/>
              <a:gd name="csX7" fmla="*/ 690909 w 1721232"/>
              <a:gd name="csY7" fmla="*/ 1183833 h 2820012"/>
              <a:gd name="csX8" fmla="*/ 565263 w 1721232"/>
              <a:gd name="csY8" fmla="*/ 2239665 h 2820012"/>
              <a:gd name="csX9" fmla="*/ 706504 w 1721232"/>
              <a:gd name="csY9" fmla="*/ 2672897 h 2820012"/>
              <a:gd name="csX10" fmla="*/ 744105 w 1721232"/>
              <a:gd name="csY10" fmla="*/ 2764792 h 2820012"/>
              <a:gd name="csX11" fmla="*/ 194075 w 1721232"/>
              <a:gd name="csY11" fmla="*/ 2820012 h 2820012"/>
              <a:gd name="csX12" fmla="*/ 147510 w 1721232"/>
              <a:gd name="csY12" fmla="*/ 2697959 h 2820012"/>
              <a:gd name="csX13" fmla="*/ 46462 w 1721232"/>
              <a:gd name="csY13" fmla="*/ 2351528 h 2820012"/>
              <a:gd name="csX14" fmla="*/ 214366 w 1721232"/>
              <a:gd name="csY14" fmla="*/ 953042 h 2820012"/>
              <a:gd name="csX15" fmla="*/ 540392 w 1721232"/>
              <a:gd name="csY15" fmla="*/ 487103 h 2820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21232" h="2820012">
                <a:moveTo>
                  <a:pt x="540392" y="487103"/>
                </a:moveTo>
                <a:cubicBezTo>
                  <a:pt x="755314" y="266843"/>
                  <a:pt x="1022995" y="113825"/>
                  <a:pt x="1325593" y="42625"/>
                </a:cubicBezTo>
                <a:cubicBezTo>
                  <a:pt x="1429034" y="18322"/>
                  <a:pt x="1534656" y="4172"/>
                  <a:pt x="1641152" y="0"/>
                </a:cubicBezTo>
                <a:lnTo>
                  <a:pt x="1721232" y="601"/>
                </a:lnTo>
                <a:lnTo>
                  <a:pt x="1721232" y="527740"/>
                </a:lnTo>
                <a:lnTo>
                  <a:pt x="1667804" y="527082"/>
                </a:lnTo>
                <a:cubicBezTo>
                  <a:pt x="1593265" y="529682"/>
                  <a:pt x="1519559" y="539352"/>
                  <a:pt x="1447596" y="556216"/>
                </a:cubicBezTo>
                <a:cubicBezTo>
                  <a:pt x="1028460" y="654802"/>
                  <a:pt x="804682" y="952327"/>
                  <a:pt x="690909" y="1183833"/>
                </a:cubicBezTo>
                <a:cubicBezTo>
                  <a:pt x="536321" y="1499236"/>
                  <a:pt x="490539" y="1884048"/>
                  <a:pt x="565263" y="2239665"/>
                </a:cubicBezTo>
                <a:cubicBezTo>
                  <a:pt x="595068" y="2382037"/>
                  <a:pt x="647151" y="2525037"/>
                  <a:pt x="706504" y="2672897"/>
                </a:cubicBezTo>
                <a:lnTo>
                  <a:pt x="744105" y="2764792"/>
                </a:lnTo>
                <a:lnTo>
                  <a:pt x="194075" y="2820012"/>
                </a:lnTo>
                <a:lnTo>
                  <a:pt x="147510" y="2697959"/>
                </a:lnTo>
                <a:cubicBezTo>
                  <a:pt x="107102" y="2585634"/>
                  <a:pt x="71517" y="2470482"/>
                  <a:pt x="46462" y="2351528"/>
                </a:cubicBezTo>
                <a:cubicBezTo>
                  <a:pt x="-52761" y="1882365"/>
                  <a:pt x="8640" y="1372605"/>
                  <a:pt x="214366" y="953042"/>
                </a:cubicBezTo>
                <a:cubicBezTo>
                  <a:pt x="301477" y="775622"/>
                  <a:pt x="411438" y="619258"/>
                  <a:pt x="540392" y="487103"/>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e libre : Forme 10">
            <a:extLst>
              <a:ext uri="{FF2B5EF4-FFF2-40B4-BE49-F238E27FC236}">
                <a16:creationId xmlns:a16="http://schemas.microsoft.com/office/drawing/2014/main" id="{F0CD0E4E-2224-1AA9-2562-98E4C95D25D7}"/>
              </a:ext>
            </a:extLst>
          </p:cNvPr>
          <p:cNvSpPr/>
          <p:nvPr userDrawn="1"/>
        </p:nvSpPr>
        <p:spPr>
          <a:xfrm rot="20961243">
            <a:off x="963544" y="2795605"/>
            <a:ext cx="1884847" cy="2164816"/>
          </a:xfrm>
          <a:custGeom>
            <a:avLst/>
            <a:gdLst>
              <a:gd name="csX0" fmla="*/ 537800 w 1884847"/>
              <a:gd name="csY0" fmla="*/ 20324 h 2164816"/>
              <a:gd name="csX1" fmla="*/ 529177 w 1884847"/>
              <a:gd name="csY1" fmla="*/ 169477 h 2164816"/>
              <a:gd name="csX2" fmla="*/ 993492 w 1884847"/>
              <a:gd name="csY2" fmla="*/ 1280771 h 2164816"/>
              <a:gd name="csX3" fmla="*/ 1863340 w 1884847"/>
              <a:gd name="csY3" fmla="*/ 1634674 h 2164816"/>
              <a:gd name="csX4" fmla="*/ 1884847 w 1884847"/>
              <a:gd name="csY4" fmla="*/ 1634165 h 2164816"/>
              <a:gd name="csX5" fmla="*/ 1884847 w 1884847"/>
              <a:gd name="csY5" fmla="*/ 2164816 h 2164816"/>
              <a:gd name="csX6" fmla="*/ 1847345 w 1884847"/>
              <a:gd name="csY6" fmla="*/ 2164541 h 2164816"/>
              <a:gd name="csX7" fmla="*/ 1576703 w 1884847"/>
              <a:gd name="csY7" fmla="*/ 2133729 h 2164816"/>
              <a:gd name="csX8" fmla="*/ 637193 w 1884847"/>
              <a:gd name="csY8" fmla="*/ 1671782 h 2164816"/>
              <a:gd name="csX9" fmla="*/ 117943 w 1884847"/>
              <a:gd name="csY9" fmla="*/ 867412 h 2164816"/>
              <a:gd name="csX10" fmla="*/ 4 w 1884847"/>
              <a:gd name="csY10" fmla="*/ 162255 h 2164816"/>
              <a:gd name="csX11" fmla="*/ 9560 w 1884847"/>
              <a:gd name="csY11" fmla="*/ 0 h 2164816"/>
              <a:gd name="csX12" fmla="*/ 537800 w 1884847"/>
              <a:gd name="csY12" fmla="*/ 20324 h 2164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4847" h="2164816">
                <a:moveTo>
                  <a:pt x="537800" y="20324"/>
                </a:moveTo>
                <a:lnTo>
                  <a:pt x="529177" y="169477"/>
                </a:lnTo>
                <a:cubicBezTo>
                  <a:pt x="529713" y="593339"/>
                  <a:pt x="702640" y="1015240"/>
                  <a:pt x="993492" y="1280771"/>
                </a:cubicBezTo>
                <a:cubicBezTo>
                  <a:pt x="1230641" y="1497319"/>
                  <a:pt x="1547651" y="1620227"/>
                  <a:pt x="1863340" y="1634674"/>
                </a:cubicBezTo>
                <a:lnTo>
                  <a:pt x="1884847" y="1634165"/>
                </a:lnTo>
                <a:lnTo>
                  <a:pt x="1884847" y="2164816"/>
                </a:lnTo>
                <a:lnTo>
                  <a:pt x="1847345" y="2164541"/>
                </a:lnTo>
                <a:cubicBezTo>
                  <a:pt x="1757596" y="2160690"/>
                  <a:pt x="1667179" y="2150437"/>
                  <a:pt x="1576703" y="2133729"/>
                </a:cubicBezTo>
                <a:cubicBezTo>
                  <a:pt x="1220585" y="2067990"/>
                  <a:pt x="895950" y="1908059"/>
                  <a:pt x="637193" y="1671782"/>
                </a:cubicBezTo>
                <a:cubicBezTo>
                  <a:pt x="406565" y="1461186"/>
                  <a:pt x="227011" y="1182849"/>
                  <a:pt x="117943" y="867412"/>
                </a:cubicBezTo>
                <a:cubicBezTo>
                  <a:pt x="39365" y="639988"/>
                  <a:pt x="-443" y="399951"/>
                  <a:pt x="4" y="162255"/>
                </a:cubicBezTo>
                <a:lnTo>
                  <a:pt x="9560" y="0"/>
                </a:lnTo>
                <a:lnTo>
                  <a:pt x="537800" y="2032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e libre : Forme 8">
            <a:extLst>
              <a:ext uri="{FF2B5EF4-FFF2-40B4-BE49-F238E27FC236}">
                <a16:creationId xmlns:a16="http://schemas.microsoft.com/office/drawing/2014/main" id="{FBDABC7E-8E18-2631-1533-3BCF8D77B083}"/>
              </a:ext>
            </a:extLst>
          </p:cNvPr>
          <p:cNvSpPr/>
          <p:nvPr userDrawn="1"/>
        </p:nvSpPr>
        <p:spPr>
          <a:xfrm rot="20961243">
            <a:off x="2748300" y="1720651"/>
            <a:ext cx="2587492" cy="2833108"/>
          </a:xfrm>
          <a:custGeom>
            <a:avLst/>
            <a:gdLst>
              <a:gd name="csX0" fmla="*/ 2242096 w 2587492"/>
              <a:gd name="csY0" fmla="*/ 117769 h 2833108"/>
              <a:gd name="csX1" fmla="*/ 2587492 w 2587492"/>
              <a:gd name="csY1" fmla="*/ 549374 h 2833108"/>
              <a:gd name="csX2" fmla="*/ 2551876 w 2587492"/>
              <a:gd name="csY2" fmla="*/ 600594 h 2833108"/>
              <a:gd name="csX3" fmla="*/ 2180296 w 2587492"/>
              <a:gd name="csY3" fmla="*/ 1088845 h 2833108"/>
              <a:gd name="csX4" fmla="*/ 1770019 w 2587492"/>
              <a:gd name="csY4" fmla="*/ 1425947 h 2833108"/>
              <a:gd name="csX5" fmla="*/ 1703470 w 2587492"/>
              <a:gd name="csY5" fmla="*/ 1665213 h 2833108"/>
              <a:gd name="csX6" fmla="*/ 735718 w 2587492"/>
              <a:gd name="csY6" fmla="*/ 2695407 h 2833108"/>
              <a:gd name="csX7" fmla="*/ 96542 w 2587492"/>
              <a:gd name="csY7" fmla="*/ 2833108 h 2833108"/>
              <a:gd name="csX8" fmla="*/ 0 w 2587492"/>
              <a:gd name="csY8" fmla="*/ 2832400 h 2833108"/>
              <a:gd name="csX9" fmla="*/ 0 w 2587492"/>
              <a:gd name="csY9" fmla="*/ 2301749 h 2833108"/>
              <a:gd name="csX10" fmla="*/ 167099 w 2587492"/>
              <a:gd name="csY10" fmla="*/ 2297792 h 2833108"/>
              <a:gd name="csX11" fmla="*/ 527772 w 2587492"/>
              <a:gd name="csY11" fmla="*/ 2207924 h 2833108"/>
              <a:gd name="csX12" fmla="*/ 1152555 w 2587492"/>
              <a:gd name="csY12" fmla="*/ 1603020 h 2833108"/>
              <a:gd name="csX13" fmla="*/ 727507 w 2587492"/>
              <a:gd name="csY13" fmla="*/ 1518321 h 2833108"/>
              <a:gd name="csX14" fmla="*/ 343635 w 2587492"/>
              <a:gd name="csY14" fmla="*/ 1198589 h 2833108"/>
              <a:gd name="csX15" fmla="*/ 196940 w 2587492"/>
              <a:gd name="csY15" fmla="*/ 704031 h 2833108"/>
              <a:gd name="csX16" fmla="*/ 418551 w 2587492"/>
              <a:gd name="csY16" fmla="*/ 210377 h 2833108"/>
              <a:gd name="csX17" fmla="*/ 931924 w 2587492"/>
              <a:gd name="csY17" fmla="*/ 553 h 2833108"/>
              <a:gd name="csX18" fmla="*/ 1574889 w 2587492"/>
              <a:gd name="csY18" fmla="*/ 395365 h 2833108"/>
              <a:gd name="csX19" fmla="*/ 1746935 w 2587492"/>
              <a:gd name="csY19" fmla="*/ 774196 h 2833108"/>
              <a:gd name="csX20" fmla="*/ 2113377 w 2587492"/>
              <a:gd name="csY20" fmla="*/ 300568 h 2833108"/>
              <a:gd name="csX21" fmla="*/ 2214018 w 2587492"/>
              <a:gd name="csY21" fmla="*/ 156160 h 2833108"/>
              <a:gd name="csX22" fmla="*/ 2242096 w 2587492"/>
              <a:gd name="csY22" fmla="*/ 117769 h 2833108"/>
              <a:gd name="csX23" fmla="*/ 912241 w 2587492"/>
              <a:gd name="csY23" fmla="*/ 529169 h 2833108"/>
              <a:gd name="csX24" fmla="*/ 755062 w 2587492"/>
              <a:gd name="csY24" fmla="*/ 636528 h 2833108"/>
              <a:gd name="csX25" fmla="*/ 730549 w 2587492"/>
              <a:gd name="csY25" fmla="*/ 702257 h 2833108"/>
              <a:gd name="csX26" fmla="*/ 730595 w 2587492"/>
              <a:gd name="csY26" fmla="*/ 701840 h 2833108"/>
              <a:gd name="csX27" fmla="*/ 730486 w 2587492"/>
              <a:gd name="csY27" fmla="*/ 702420 h 2833108"/>
              <a:gd name="csX28" fmla="*/ 730549 w 2587492"/>
              <a:gd name="csY28" fmla="*/ 702257 h 2833108"/>
              <a:gd name="csX29" fmla="*/ 727758 w 2587492"/>
              <a:gd name="csY29" fmla="*/ 726482 h 2833108"/>
              <a:gd name="csX30" fmla="*/ 942278 w 2587492"/>
              <a:gd name="csY30" fmla="*/ 1032365 h 2833108"/>
              <a:gd name="csX31" fmla="*/ 1263657 w 2587492"/>
              <a:gd name="csY31" fmla="*/ 1059811 h 2833108"/>
              <a:gd name="csX32" fmla="*/ 1137943 w 2587492"/>
              <a:gd name="csY32" fmla="*/ 692688 h 2833108"/>
              <a:gd name="csX33" fmla="*/ 912241 w 2587492"/>
              <a:gd name="csY33" fmla="*/ 529169 h 2833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587492" h="2833108">
                <a:moveTo>
                  <a:pt x="2242096" y="117769"/>
                </a:moveTo>
                <a:lnTo>
                  <a:pt x="2587492" y="549374"/>
                </a:lnTo>
                <a:lnTo>
                  <a:pt x="2551876" y="600594"/>
                </a:lnTo>
                <a:cubicBezTo>
                  <a:pt x="2438276" y="765072"/>
                  <a:pt x="2320585" y="935378"/>
                  <a:pt x="2180296" y="1088845"/>
                </a:cubicBezTo>
                <a:cubicBezTo>
                  <a:pt x="2050497" y="1231096"/>
                  <a:pt x="1915156" y="1342331"/>
                  <a:pt x="1770019" y="1425947"/>
                </a:cubicBezTo>
                <a:cubicBezTo>
                  <a:pt x="1754781" y="1507010"/>
                  <a:pt x="1732491" y="1587343"/>
                  <a:pt x="1703470" y="1665213"/>
                </a:cubicBezTo>
                <a:cubicBezTo>
                  <a:pt x="1536251" y="2118146"/>
                  <a:pt x="1165442" y="2513022"/>
                  <a:pt x="735718" y="2695407"/>
                </a:cubicBezTo>
                <a:cubicBezTo>
                  <a:pt x="535094" y="2780583"/>
                  <a:pt x="318861" y="2826766"/>
                  <a:pt x="96542" y="2833108"/>
                </a:cubicBezTo>
                <a:lnTo>
                  <a:pt x="0" y="2832400"/>
                </a:lnTo>
                <a:lnTo>
                  <a:pt x="0" y="2301749"/>
                </a:lnTo>
                <a:lnTo>
                  <a:pt x="167099" y="2297792"/>
                </a:lnTo>
                <a:cubicBezTo>
                  <a:pt x="291864" y="2285980"/>
                  <a:pt x="413820" y="2256340"/>
                  <a:pt x="527772" y="2207924"/>
                </a:cubicBezTo>
                <a:cubicBezTo>
                  <a:pt x="784989" y="2098615"/>
                  <a:pt x="1019911" y="1868824"/>
                  <a:pt x="1152555" y="1603020"/>
                </a:cubicBezTo>
                <a:cubicBezTo>
                  <a:pt x="1003706" y="1604409"/>
                  <a:pt x="859137" y="1576639"/>
                  <a:pt x="727507" y="1518321"/>
                </a:cubicBezTo>
                <a:cubicBezTo>
                  <a:pt x="574748" y="1451245"/>
                  <a:pt x="438546" y="1337522"/>
                  <a:pt x="343635" y="1198589"/>
                </a:cubicBezTo>
                <a:cubicBezTo>
                  <a:pt x="240264" y="1047276"/>
                  <a:pt x="189211" y="875828"/>
                  <a:pt x="196940" y="704031"/>
                </a:cubicBezTo>
                <a:cubicBezTo>
                  <a:pt x="205142" y="523339"/>
                  <a:pt x="285649" y="343647"/>
                  <a:pt x="418551" y="210377"/>
                </a:cubicBezTo>
                <a:cubicBezTo>
                  <a:pt x="559453" y="69610"/>
                  <a:pt x="746467" y="-7336"/>
                  <a:pt x="931924" y="553"/>
                </a:cubicBezTo>
                <a:cubicBezTo>
                  <a:pt x="1176299" y="10518"/>
                  <a:pt x="1411126" y="154176"/>
                  <a:pt x="1574889" y="395365"/>
                </a:cubicBezTo>
                <a:cubicBezTo>
                  <a:pt x="1651839" y="508739"/>
                  <a:pt x="1709792" y="637128"/>
                  <a:pt x="1746935" y="774196"/>
                </a:cubicBezTo>
                <a:cubicBezTo>
                  <a:pt x="1879585" y="639075"/>
                  <a:pt x="1994779" y="472499"/>
                  <a:pt x="2113377" y="300568"/>
                </a:cubicBezTo>
                <a:cubicBezTo>
                  <a:pt x="2146491" y="252690"/>
                  <a:pt x="2179874" y="204376"/>
                  <a:pt x="2214018" y="156160"/>
                </a:cubicBezTo>
                <a:lnTo>
                  <a:pt x="2242096" y="117769"/>
                </a:lnTo>
                <a:close/>
                <a:moveTo>
                  <a:pt x="912241" y="529169"/>
                </a:moveTo>
                <a:cubicBezTo>
                  <a:pt x="853398" y="526649"/>
                  <a:pt x="790195" y="574230"/>
                  <a:pt x="755062" y="636528"/>
                </a:cubicBezTo>
                <a:lnTo>
                  <a:pt x="730549" y="702257"/>
                </a:lnTo>
                <a:lnTo>
                  <a:pt x="730595" y="701840"/>
                </a:lnTo>
                <a:lnTo>
                  <a:pt x="730486" y="702420"/>
                </a:lnTo>
                <a:lnTo>
                  <a:pt x="730549" y="702257"/>
                </a:lnTo>
                <a:lnTo>
                  <a:pt x="727758" y="726482"/>
                </a:lnTo>
                <a:cubicBezTo>
                  <a:pt x="722306" y="844754"/>
                  <a:pt x="814477" y="975977"/>
                  <a:pt x="942278" y="1032365"/>
                </a:cubicBezTo>
                <a:cubicBezTo>
                  <a:pt x="1034673" y="1073114"/>
                  <a:pt x="1148653" y="1081954"/>
                  <a:pt x="1263657" y="1059811"/>
                </a:cubicBezTo>
                <a:cubicBezTo>
                  <a:pt x="1251362" y="924416"/>
                  <a:pt x="1209361" y="797229"/>
                  <a:pt x="1137943" y="692688"/>
                </a:cubicBezTo>
                <a:cubicBezTo>
                  <a:pt x="1071218" y="595024"/>
                  <a:pt x="984800" y="532020"/>
                  <a:pt x="912241" y="52916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9" name="Forme libre : Forme 18">
            <a:extLst>
              <a:ext uri="{FF2B5EF4-FFF2-40B4-BE49-F238E27FC236}">
                <a16:creationId xmlns:a16="http://schemas.microsoft.com/office/drawing/2014/main" id="{801E8154-62C1-5EAB-E548-559B067E08B9}"/>
              </a:ext>
            </a:extLst>
          </p:cNvPr>
          <p:cNvSpPr/>
          <p:nvPr userDrawn="1"/>
        </p:nvSpPr>
        <p:spPr>
          <a:xfrm>
            <a:off x="7653397" y="2003663"/>
            <a:ext cx="678875" cy="1045881"/>
          </a:xfrm>
          <a:custGeom>
            <a:avLst/>
            <a:gdLst>
              <a:gd name="csX0" fmla="*/ 142751 w 678875"/>
              <a:gd name="csY0" fmla="*/ 0 h 1045881"/>
              <a:gd name="csX1" fmla="*/ 672351 w 678875"/>
              <a:gd name="csY1" fmla="*/ 0 h 1045881"/>
              <a:gd name="csX2" fmla="*/ 672890 w 678875"/>
              <a:gd name="csY2" fmla="*/ 5355 h 1045881"/>
              <a:gd name="csX3" fmla="*/ 677100 w 678875"/>
              <a:gd name="csY3" fmla="*/ 130428 h 1045881"/>
              <a:gd name="csX4" fmla="*/ 678875 w 678875"/>
              <a:gd name="csY4" fmla="*/ 129252 h 1045881"/>
              <a:gd name="csX5" fmla="*/ 502219 w 678875"/>
              <a:gd name="csY5" fmla="*/ 898673 h 1045881"/>
              <a:gd name="csX6" fmla="*/ 147124 w 678875"/>
              <a:gd name="csY6" fmla="*/ 1018264 h 1045881"/>
              <a:gd name="csX7" fmla="*/ 27597 w 678875"/>
              <a:gd name="csY7" fmla="*/ 663016 h 1045881"/>
              <a:gd name="csX8" fmla="*/ 142955 w 678875"/>
              <a:gd name="csY8" fmla="*/ 1471 h 1045881"/>
              <a:gd name="csX9" fmla="*/ 142751 w 678875"/>
              <a:gd name="csY9" fmla="*/ 0 h 10458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8875" h="1045881">
                <a:moveTo>
                  <a:pt x="142751" y="0"/>
                </a:moveTo>
                <a:lnTo>
                  <a:pt x="672351" y="0"/>
                </a:lnTo>
                <a:lnTo>
                  <a:pt x="672890" y="5355"/>
                </a:lnTo>
                <a:cubicBezTo>
                  <a:pt x="675700" y="47175"/>
                  <a:pt x="677100" y="88893"/>
                  <a:pt x="677100" y="130428"/>
                </a:cubicBezTo>
                <a:lnTo>
                  <a:pt x="678875" y="129252"/>
                </a:lnTo>
                <a:cubicBezTo>
                  <a:pt x="678876" y="399663"/>
                  <a:pt x="619397" y="662426"/>
                  <a:pt x="502219" y="898673"/>
                </a:cubicBezTo>
                <a:cubicBezTo>
                  <a:pt x="436837" y="1030048"/>
                  <a:pt x="277826" y="1083072"/>
                  <a:pt x="147124" y="1018264"/>
                </a:cubicBezTo>
                <a:cubicBezTo>
                  <a:pt x="15790" y="952867"/>
                  <a:pt x="-37151" y="793800"/>
                  <a:pt x="27597" y="663016"/>
                </a:cubicBezTo>
                <a:cubicBezTo>
                  <a:pt x="126098" y="464621"/>
                  <a:pt x="165292" y="235738"/>
                  <a:pt x="142955" y="1471"/>
                </a:cubicBezTo>
                <a:lnTo>
                  <a:pt x="142751"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7" name="Forme libre : Forme 16">
            <a:extLst>
              <a:ext uri="{FF2B5EF4-FFF2-40B4-BE49-F238E27FC236}">
                <a16:creationId xmlns:a16="http://schemas.microsoft.com/office/drawing/2014/main" id="{633E1936-F7CC-EAF1-AEDD-68F408C0C43A}"/>
              </a:ext>
            </a:extLst>
          </p:cNvPr>
          <p:cNvSpPr/>
          <p:nvPr userDrawn="1"/>
        </p:nvSpPr>
        <p:spPr>
          <a:xfrm>
            <a:off x="7447443" y="848168"/>
            <a:ext cx="878304" cy="1155494"/>
          </a:xfrm>
          <a:custGeom>
            <a:avLst/>
            <a:gdLst>
              <a:gd name="csX0" fmla="*/ 381855 w 878304"/>
              <a:gd name="csY0" fmla="*/ 0 h 1155494"/>
              <a:gd name="csX1" fmla="*/ 436679 w 878304"/>
              <a:gd name="csY1" fmla="*/ 58479 h 1155494"/>
              <a:gd name="csX2" fmla="*/ 815322 w 878304"/>
              <a:gd name="csY2" fmla="*/ 783974 h 1155494"/>
              <a:gd name="csX3" fmla="*/ 866183 w 878304"/>
              <a:gd name="csY3" fmla="*/ 1035170 h 1155494"/>
              <a:gd name="csX4" fmla="*/ 878304 w 878304"/>
              <a:gd name="csY4" fmla="*/ 1155494 h 1155494"/>
              <a:gd name="csX5" fmla="*/ 348704 w 878304"/>
              <a:gd name="csY5" fmla="*/ 1155494 h 1155494"/>
              <a:gd name="csX6" fmla="*/ 332601 w 878304"/>
              <a:gd name="csY6" fmla="*/ 1039499 h 1155494"/>
              <a:gd name="csX7" fmla="*/ 305978 w 878304"/>
              <a:gd name="csY7" fmla="*/ 921833 h 1155494"/>
              <a:gd name="csX8" fmla="*/ 40077 w 878304"/>
              <a:gd name="csY8" fmla="*/ 406567 h 1155494"/>
              <a:gd name="csX9" fmla="*/ 0 w 878304"/>
              <a:gd name="csY9" fmla="*/ 363404 h 1155494"/>
              <a:gd name="csX10" fmla="*/ 381855 w 878304"/>
              <a:gd name="csY10" fmla="*/ 0 h 11554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78304" h="1155494">
                <a:moveTo>
                  <a:pt x="381855" y="0"/>
                </a:moveTo>
                <a:lnTo>
                  <a:pt x="436679" y="58479"/>
                </a:lnTo>
                <a:cubicBezTo>
                  <a:pt x="610735" y="262262"/>
                  <a:pt x="740972" y="509655"/>
                  <a:pt x="815322" y="783974"/>
                </a:cubicBezTo>
                <a:cubicBezTo>
                  <a:pt x="837983" y="867339"/>
                  <a:pt x="854915" y="951291"/>
                  <a:pt x="866183" y="1035170"/>
                </a:cubicBezTo>
                <a:lnTo>
                  <a:pt x="878304" y="1155494"/>
                </a:lnTo>
                <a:lnTo>
                  <a:pt x="348704" y="1155494"/>
                </a:lnTo>
                <a:lnTo>
                  <a:pt x="332601" y="1039499"/>
                </a:lnTo>
                <a:cubicBezTo>
                  <a:pt x="325450" y="1000271"/>
                  <a:pt x="316579" y="961011"/>
                  <a:pt x="305978" y="921833"/>
                </a:cubicBezTo>
                <a:cubicBezTo>
                  <a:pt x="252974" y="725942"/>
                  <a:pt x="161561" y="550303"/>
                  <a:pt x="40077" y="406567"/>
                </a:cubicBezTo>
                <a:lnTo>
                  <a:pt x="0" y="363404"/>
                </a:lnTo>
                <a:lnTo>
                  <a:pt x="381855"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6958756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u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6C6482-CCCE-EC05-0769-A428DC87B902}"/>
              </a:ext>
            </a:extLst>
          </p:cNvPr>
          <p:cNvSpPr>
            <a:spLocks noGrp="1"/>
          </p:cNvSpPr>
          <p:nvPr>
            <p:ph type="title"/>
          </p:nvPr>
        </p:nvSpPr>
        <p:spPr>
          <a:xfrm>
            <a:off x="634030" y="3615049"/>
            <a:ext cx="5341468" cy="1113475"/>
          </a:xfrm>
        </p:spPr>
        <p:txBody>
          <a:bodyPr rtlCol="0" anchor="b">
            <a:noAutofit/>
          </a:bodyPr>
          <a:lstStyle>
            <a:lvl1pPr>
              <a:defRPr sz="2800"/>
            </a:lvl1pPr>
          </a:lstStyle>
          <a:p>
            <a:pPr rtl="0"/>
            <a:r>
              <a:rPr lang="fr"/>
              <a:t>Modifiez le style du titre</a:t>
            </a:r>
          </a:p>
        </p:txBody>
      </p:sp>
      <p:sp>
        <p:nvSpPr>
          <p:cNvPr id="4" name="Espace réservé du contenu 3">
            <a:extLst>
              <a:ext uri="{FF2B5EF4-FFF2-40B4-BE49-F238E27FC236}">
                <a16:creationId xmlns:a16="http://schemas.microsoft.com/office/drawing/2014/main" id="{EE83AF3A-6C67-B9EB-E729-F69D350402C3}"/>
              </a:ext>
            </a:extLst>
          </p:cNvPr>
          <p:cNvSpPr>
            <a:spLocks noGrp="1"/>
          </p:cNvSpPr>
          <p:nvPr>
            <p:ph sz="quarter" idx="11"/>
          </p:nvPr>
        </p:nvSpPr>
        <p:spPr>
          <a:xfrm>
            <a:off x="633413" y="5110163"/>
            <a:ext cx="5267325" cy="1112837"/>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8" name="Forme libre : Forme 7">
            <a:extLst>
              <a:ext uri="{FF2B5EF4-FFF2-40B4-BE49-F238E27FC236}">
                <a16:creationId xmlns:a16="http://schemas.microsoft.com/office/drawing/2014/main" id="{85C4D0C7-2CE6-DF2D-1313-5DD619AD1629}"/>
              </a:ext>
            </a:extLst>
          </p:cNvPr>
          <p:cNvSpPr/>
          <p:nvPr userDrawn="1"/>
        </p:nvSpPr>
        <p:spPr>
          <a:xfrm>
            <a:off x="4547937" y="1005079"/>
            <a:ext cx="1358917" cy="740393"/>
          </a:xfrm>
          <a:custGeom>
            <a:avLst/>
            <a:gdLst>
              <a:gd name="csX0" fmla="*/ 1158699 w 1358917"/>
              <a:gd name="csY0" fmla="*/ 1163 h 740393"/>
              <a:gd name="csX1" fmla="*/ 1341094 w 1358917"/>
              <a:gd name="csY1" fmla="*/ 2384 h 740393"/>
              <a:gd name="csX2" fmla="*/ 1358917 w 1358917"/>
              <a:gd name="csY2" fmla="*/ 3855 h 740393"/>
              <a:gd name="csX3" fmla="*/ 1358917 w 1358917"/>
              <a:gd name="csY3" fmla="*/ 502260 h 740393"/>
              <a:gd name="csX4" fmla="*/ 1244558 w 1358917"/>
              <a:gd name="csY4" fmla="*/ 496082 h 740393"/>
              <a:gd name="csX5" fmla="*/ 366879 w 1358917"/>
              <a:gd name="csY5" fmla="*/ 710248 h 740393"/>
              <a:gd name="csX6" fmla="*/ 30083 w 1358917"/>
              <a:gd name="csY6" fmla="*/ 611027 h 740393"/>
              <a:gd name="csX7" fmla="*/ 129460 w 1358917"/>
              <a:gd name="csY7" fmla="*/ 274184 h 740393"/>
              <a:gd name="csX8" fmla="*/ 1158699 w 1358917"/>
              <a:gd name="csY8" fmla="*/ 1163 h 740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8917" h="740393">
                <a:moveTo>
                  <a:pt x="1158699" y="1163"/>
                </a:moveTo>
                <a:cubicBezTo>
                  <a:pt x="1219338" y="-718"/>
                  <a:pt x="1280196" y="-321"/>
                  <a:pt x="1341094" y="2384"/>
                </a:cubicBezTo>
                <a:lnTo>
                  <a:pt x="1358917" y="3855"/>
                </a:lnTo>
                <a:lnTo>
                  <a:pt x="1358917" y="502260"/>
                </a:lnTo>
                <a:lnTo>
                  <a:pt x="1244558" y="496082"/>
                </a:lnTo>
                <a:cubicBezTo>
                  <a:pt x="940561" y="494059"/>
                  <a:pt x="636039" y="564127"/>
                  <a:pt x="366879" y="710248"/>
                </a:cubicBezTo>
                <a:cubicBezTo>
                  <a:pt x="246245" y="775565"/>
                  <a:pt x="95747" y="731250"/>
                  <a:pt x="30083" y="611027"/>
                </a:cubicBezTo>
                <a:cubicBezTo>
                  <a:pt x="-35169" y="490439"/>
                  <a:pt x="9224" y="339907"/>
                  <a:pt x="129460" y="274184"/>
                </a:cubicBezTo>
                <a:cubicBezTo>
                  <a:pt x="438913" y="105715"/>
                  <a:pt x="794867" y="12447"/>
                  <a:pt x="1158699" y="116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7247B4DB-D327-F070-A241-F66AA62D1C9C}"/>
              </a:ext>
            </a:extLst>
          </p:cNvPr>
          <p:cNvSpPr/>
          <p:nvPr userDrawn="1"/>
        </p:nvSpPr>
        <p:spPr>
          <a:xfrm>
            <a:off x="5906854" y="964302"/>
            <a:ext cx="2864309" cy="2331338"/>
          </a:xfrm>
          <a:custGeom>
            <a:avLst/>
            <a:gdLst>
              <a:gd name="csX0" fmla="*/ 1579651 w 2864309"/>
              <a:gd name="csY0" fmla="*/ 17 h 2331338"/>
              <a:gd name="csX1" fmla="*/ 1954763 w 2864309"/>
              <a:gd name="csY1" fmla="*/ 62222 h 2331338"/>
              <a:gd name="csX2" fmla="*/ 2526423 w 2864309"/>
              <a:gd name="csY2" fmla="*/ 455000 h 2331338"/>
              <a:gd name="csX3" fmla="*/ 2819379 w 2864309"/>
              <a:gd name="csY3" fmla="*/ 859336 h 2331338"/>
              <a:gd name="csX4" fmla="*/ 2864309 w 2864309"/>
              <a:gd name="csY4" fmla="*/ 938832 h 2331338"/>
              <a:gd name="csX5" fmla="*/ 2497455 w 2864309"/>
              <a:gd name="csY5" fmla="*/ 1305926 h 2331338"/>
              <a:gd name="csX6" fmla="*/ 2477089 w 2864309"/>
              <a:gd name="csY6" fmla="*/ 1264656 h 2331338"/>
              <a:gd name="csX7" fmla="*/ 2158548 w 2864309"/>
              <a:gd name="csY7" fmla="*/ 788662 h 2331338"/>
              <a:gd name="csX8" fmla="*/ 1324851 w 2864309"/>
              <a:gd name="csY8" fmla="*/ 532117 h 2331338"/>
              <a:gd name="csX9" fmla="*/ 1456574 w 2864309"/>
              <a:gd name="csY9" fmla="*/ 644926 h 2331338"/>
              <a:gd name="csX10" fmla="*/ 1790414 w 2864309"/>
              <a:gd name="csY10" fmla="*/ 1110216 h 2331338"/>
              <a:gd name="csX11" fmla="*/ 1837371 w 2864309"/>
              <a:gd name="csY11" fmla="*/ 1736068 h 2331338"/>
              <a:gd name="csX12" fmla="*/ 1239328 w 2864309"/>
              <a:gd name="csY12" fmla="*/ 2312121 h 2331338"/>
              <a:gd name="csX13" fmla="*/ 457644 w 2864309"/>
              <a:gd name="csY13" fmla="*/ 2048789 h 2331338"/>
              <a:gd name="csX14" fmla="*/ 210939 w 2864309"/>
              <a:gd name="csY14" fmla="*/ 1194599 h 2331338"/>
              <a:gd name="csX15" fmla="*/ 424518 w 2864309"/>
              <a:gd name="csY15" fmla="*/ 617503 h 2331338"/>
              <a:gd name="csX16" fmla="*/ 67689 w 2864309"/>
              <a:gd name="csY16" fmla="*/ 546692 h 2331338"/>
              <a:gd name="csX17" fmla="*/ 0 w 2864309"/>
              <a:gd name="csY17" fmla="*/ 543036 h 2331338"/>
              <a:gd name="csX18" fmla="*/ 0 w 2864309"/>
              <a:gd name="csY18" fmla="*/ 44631 h 2331338"/>
              <a:gd name="csX19" fmla="*/ 164811 w 2864309"/>
              <a:gd name="csY19" fmla="*/ 58233 h 2331338"/>
              <a:gd name="csX20" fmla="*/ 809072 w 2864309"/>
              <a:gd name="csY20" fmla="*/ 228996 h 2331338"/>
              <a:gd name="csX21" fmla="*/ 1176127 w 2864309"/>
              <a:gd name="csY21" fmla="*/ 58086 h 2331338"/>
              <a:gd name="csX22" fmla="*/ 1579651 w 2864309"/>
              <a:gd name="csY22" fmla="*/ 17 h 2331338"/>
              <a:gd name="csX23" fmla="*/ 885232 w 2864309"/>
              <a:gd name="csY23" fmla="*/ 827859 h 2331338"/>
              <a:gd name="csX24" fmla="*/ 705159 w 2864309"/>
              <a:gd name="csY24" fmla="*/ 1251173 h 2331338"/>
              <a:gd name="csX25" fmla="*/ 829004 w 2864309"/>
              <a:gd name="csY25" fmla="*/ 1717110 h 2331338"/>
              <a:gd name="csX26" fmla="*/ 842120 w 2864309"/>
              <a:gd name="csY26" fmla="*/ 1730546 h 2331338"/>
              <a:gd name="csX27" fmla="*/ 841332 w 2864309"/>
              <a:gd name="csY27" fmla="*/ 1731316 h 2331338"/>
              <a:gd name="csX28" fmla="*/ 1131328 w 2864309"/>
              <a:gd name="csY28" fmla="*/ 1827646 h 2331338"/>
              <a:gd name="csX29" fmla="*/ 1361738 w 2864309"/>
              <a:gd name="csY29" fmla="*/ 1595789 h 2331338"/>
              <a:gd name="csX30" fmla="*/ 1333687 w 2864309"/>
              <a:gd name="csY30" fmla="*/ 1304655 h 2331338"/>
              <a:gd name="csX31" fmla="*/ 1119528 w 2864309"/>
              <a:gd name="csY31" fmla="*/ 1009392 h 2331338"/>
              <a:gd name="csX32" fmla="*/ 885232 w 2864309"/>
              <a:gd name="csY32" fmla="*/ 827859 h 233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864309" h="2331338">
                <a:moveTo>
                  <a:pt x="1579651" y="17"/>
                </a:moveTo>
                <a:cubicBezTo>
                  <a:pt x="1709717" y="676"/>
                  <a:pt x="1835047" y="21382"/>
                  <a:pt x="1954763" y="62222"/>
                </a:cubicBezTo>
                <a:cubicBezTo>
                  <a:pt x="2161938" y="132962"/>
                  <a:pt x="2353894" y="264820"/>
                  <a:pt x="2526423" y="455000"/>
                </a:cubicBezTo>
                <a:cubicBezTo>
                  <a:pt x="2636753" y="576618"/>
                  <a:pt x="2733051" y="714317"/>
                  <a:pt x="2819379" y="859336"/>
                </a:cubicBezTo>
                <a:lnTo>
                  <a:pt x="2864309" y="938832"/>
                </a:lnTo>
                <a:lnTo>
                  <a:pt x="2497455" y="1305926"/>
                </a:lnTo>
                <a:lnTo>
                  <a:pt x="2477089" y="1264656"/>
                </a:lnTo>
                <a:cubicBezTo>
                  <a:pt x="2383105" y="1087465"/>
                  <a:pt x="2278694" y="921227"/>
                  <a:pt x="2158548" y="788662"/>
                </a:cubicBezTo>
                <a:cubicBezTo>
                  <a:pt x="1915167" y="520369"/>
                  <a:pt x="1657745" y="440815"/>
                  <a:pt x="1324851" y="532117"/>
                </a:cubicBezTo>
                <a:cubicBezTo>
                  <a:pt x="1370470" y="567785"/>
                  <a:pt x="1414112" y="605381"/>
                  <a:pt x="1456574" y="644926"/>
                </a:cubicBezTo>
                <a:cubicBezTo>
                  <a:pt x="1559226" y="739812"/>
                  <a:pt x="1700521" y="897992"/>
                  <a:pt x="1790414" y="1110216"/>
                </a:cubicBezTo>
                <a:cubicBezTo>
                  <a:pt x="1879945" y="1321276"/>
                  <a:pt x="1896010" y="1537696"/>
                  <a:pt x="1837371" y="1736068"/>
                </a:cubicBezTo>
                <a:cubicBezTo>
                  <a:pt x="1749812" y="2032066"/>
                  <a:pt x="1525837" y="2247592"/>
                  <a:pt x="1239328" y="2312121"/>
                </a:cubicBezTo>
                <a:cubicBezTo>
                  <a:pt x="954009" y="2376285"/>
                  <a:pt x="661698" y="2277587"/>
                  <a:pt x="457644" y="2048789"/>
                </a:cubicBezTo>
                <a:cubicBezTo>
                  <a:pt x="263205" y="1831424"/>
                  <a:pt x="173371" y="1519680"/>
                  <a:pt x="210939" y="1194599"/>
                </a:cubicBezTo>
                <a:cubicBezTo>
                  <a:pt x="234512" y="990336"/>
                  <a:pt x="307602" y="793326"/>
                  <a:pt x="424518" y="617503"/>
                </a:cubicBezTo>
                <a:cubicBezTo>
                  <a:pt x="308339" y="582661"/>
                  <a:pt x="188630" y="558972"/>
                  <a:pt x="67689" y="546692"/>
                </a:cubicBezTo>
                <a:lnTo>
                  <a:pt x="0" y="543036"/>
                </a:lnTo>
                <a:lnTo>
                  <a:pt x="0" y="44631"/>
                </a:lnTo>
                <a:lnTo>
                  <a:pt x="164811" y="58233"/>
                </a:lnTo>
                <a:cubicBezTo>
                  <a:pt x="388521" y="85076"/>
                  <a:pt x="605209" y="142662"/>
                  <a:pt x="809072" y="228996"/>
                </a:cubicBezTo>
                <a:cubicBezTo>
                  <a:pt x="922415" y="153051"/>
                  <a:pt x="1045682" y="95173"/>
                  <a:pt x="1176127" y="58086"/>
                </a:cubicBezTo>
                <a:cubicBezTo>
                  <a:pt x="1314785" y="18743"/>
                  <a:pt x="1449585" y="-644"/>
                  <a:pt x="1579651" y="17"/>
                </a:cubicBezTo>
                <a:close/>
                <a:moveTo>
                  <a:pt x="885232" y="827859"/>
                </a:moveTo>
                <a:cubicBezTo>
                  <a:pt x="785707" y="953527"/>
                  <a:pt x="722200" y="1102657"/>
                  <a:pt x="705159" y="1251173"/>
                </a:cubicBezTo>
                <a:cubicBezTo>
                  <a:pt x="684180" y="1432806"/>
                  <a:pt x="730825" y="1607049"/>
                  <a:pt x="829004" y="1717110"/>
                </a:cubicBezTo>
                <a:cubicBezTo>
                  <a:pt x="833249" y="1721459"/>
                  <a:pt x="837875" y="1726197"/>
                  <a:pt x="842120" y="1730546"/>
                </a:cubicBezTo>
                <a:lnTo>
                  <a:pt x="841332" y="1731316"/>
                </a:lnTo>
                <a:cubicBezTo>
                  <a:pt x="923439" y="1815428"/>
                  <a:pt x="1028398" y="1850237"/>
                  <a:pt x="1131328" y="1827646"/>
                </a:cubicBezTo>
                <a:cubicBezTo>
                  <a:pt x="1241313" y="1802793"/>
                  <a:pt x="1325490" y="1718310"/>
                  <a:pt x="1361738" y="1595789"/>
                </a:cubicBezTo>
                <a:cubicBezTo>
                  <a:pt x="1387787" y="1507872"/>
                  <a:pt x="1378451" y="1409789"/>
                  <a:pt x="1333687" y="1304655"/>
                </a:cubicBezTo>
                <a:cubicBezTo>
                  <a:pt x="1290066" y="1202272"/>
                  <a:pt x="1214074" y="1097554"/>
                  <a:pt x="1119528" y="1009392"/>
                </a:cubicBezTo>
                <a:cubicBezTo>
                  <a:pt x="1046602" y="941796"/>
                  <a:pt x="968491" y="881539"/>
                  <a:pt x="885232" y="827859"/>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56C5C7F0-B569-AB32-3B72-9C70E1EB4E6D}"/>
              </a:ext>
            </a:extLst>
          </p:cNvPr>
          <p:cNvSpPr/>
          <p:nvPr userDrawn="1"/>
        </p:nvSpPr>
        <p:spPr>
          <a:xfrm>
            <a:off x="11435245" y="3510956"/>
            <a:ext cx="756755" cy="843846"/>
          </a:xfrm>
          <a:custGeom>
            <a:avLst/>
            <a:gdLst>
              <a:gd name="connsiteX0" fmla="*/ 825500 w 825500"/>
              <a:gd name="connsiteY0" fmla="*/ 0 h 920502"/>
              <a:gd name="connsiteX1" fmla="*/ 825500 w 825500"/>
              <a:gd name="connsiteY1" fmla="*/ 667573 h 920502"/>
              <a:gd name="connsiteX2" fmla="*/ 713497 w 825500"/>
              <a:gd name="connsiteY2" fmla="*/ 727315 h 920502"/>
              <a:gd name="connsiteX3" fmla="*/ 414118 w 825500"/>
              <a:gd name="connsiteY3" fmla="*/ 843681 h 920502"/>
              <a:gd name="connsiteX4" fmla="*/ 101192 w 825500"/>
              <a:gd name="connsiteY4" fmla="*/ 911142 h 920502"/>
              <a:gd name="connsiteX5" fmla="*/ 0 w 825500"/>
              <a:gd name="connsiteY5" fmla="*/ 920502 h 920502"/>
              <a:gd name="connsiteX6" fmla="*/ 0 w 825500"/>
              <a:gd name="connsiteY6" fmla="*/ 374788 h 920502"/>
              <a:gd name="connsiteX7" fmla="*/ 72002 w 825500"/>
              <a:gd name="connsiteY7" fmla="*/ 367834 h 920502"/>
              <a:gd name="connsiteX8" fmla="*/ 259138 w 825500"/>
              <a:gd name="connsiteY8" fmla="*/ 324534 h 920502"/>
              <a:gd name="connsiteX9" fmla="*/ 670792 w 825500"/>
              <a:gd name="connsiteY9" fmla="*/ 127418 h 920502"/>
              <a:gd name="connsiteX10" fmla="*/ 825500 w 825500"/>
              <a:gd name="connsiteY10" fmla="*/ 0 h 92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5500" h="920502">
                <a:moveTo>
                  <a:pt x="825500" y="0"/>
                </a:moveTo>
                <a:lnTo>
                  <a:pt x="825500" y="667573"/>
                </a:lnTo>
                <a:lnTo>
                  <a:pt x="713497" y="727315"/>
                </a:lnTo>
                <a:cubicBezTo>
                  <a:pt x="617887" y="773525"/>
                  <a:pt x="517750" y="812550"/>
                  <a:pt x="414118" y="843681"/>
                </a:cubicBezTo>
                <a:cubicBezTo>
                  <a:pt x="310804" y="874714"/>
                  <a:pt x="206078" y="897187"/>
                  <a:pt x="101192" y="911142"/>
                </a:cubicBezTo>
                <a:lnTo>
                  <a:pt x="0" y="920502"/>
                </a:lnTo>
                <a:lnTo>
                  <a:pt x="0" y="374788"/>
                </a:lnTo>
                <a:lnTo>
                  <a:pt x="72002" y="367834"/>
                </a:lnTo>
                <a:cubicBezTo>
                  <a:pt x="134617" y="357603"/>
                  <a:pt x="197171" y="343174"/>
                  <a:pt x="259138" y="324534"/>
                </a:cubicBezTo>
                <a:cubicBezTo>
                  <a:pt x="408928" y="279679"/>
                  <a:pt x="548132" y="212561"/>
                  <a:pt x="670792" y="127418"/>
                </a:cubicBezTo>
                <a:lnTo>
                  <a:pt x="82550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e libre : Forme 10">
            <a:extLst>
              <a:ext uri="{FF2B5EF4-FFF2-40B4-BE49-F238E27FC236}">
                <a16:creationId xmlns:a16="http://schemas.microsoft.com/office/drawing/2014/main" id="{8D3D9515-5C8E-8615-D604-E3D2928097CF}"/>
              </a:ext>
            </a:extLst>
          </p:cNvPr>
          <p:cNvSpPr/>
          <p:nvPr userDrawn="1"/>
        </p:nvSpPr>
        <p:spPr>
          <a:xfrm>
            <a:off x="8404308" y="1781390"/>
            <a:ext cx="3040892" cy="2580572"/>
          </a:xfrm>
          <a:custGeom>
            <a:avLst/>
            <a:gdLst>
              <a:gd name="connsiteX0" fmla="*/ 2386499 w 3317131"/>
              <a:gd name="connsiteY0" fmla="*/ 771 h 2814995"/>
              <a:gd name="connsiteX1" fmla="*/ 2508109 w 3317131"/>
              <a:gd name="connsiteY1" fmla="*/ 4710 h 2814995"/>
              <a:gd name="connsiteX2" fmla="*/ 2927379 w 3317131"/>
              <a:gd name="connsiteY2" fmla="*/ 186789 h 2814995"/>
              <a:gd name="connsiteX3" fmla="*/ 3276347 w 3317131"/>
              <a:gd name="connsiteY3" fmla="*/ 789124 h 2814995"/>
              <a:gd name="connsiteX4" fmla="*/ 3270828 w 3317131"/>
              <a:gd name="connsiteY4" fmla="*/ 1480085 h 2814995"/>
              <a:gd name="connsiteX5" fmla="*/ 2827269 w 3317131"/>
              <a:gd name="connsiteY5" fmla="*/ 2233565 h 2814995"/>
              <a:gd name="connsiteX6" fmla="*/ 3190767 w 3317131"/>
              <a:gd name="connsiteY6" fmla="*/ 2272625 h 2814995"/>
              <a:gd name="connsiteX7" fmla="*/ 3306271 w 3317131"/>
              <a:gd name="connsiteY7" fmla="*/ 2261471 h 2814995"/>
              <a:gd name="connsiteX8" fmla="*/ 3306271 w 3317131"/>
              <a:gd name="connsiteY8" fmla="*/ 2807185 h 2814995"/>
              <a:gd name="connsiteX9" fmla="*/ 3250169 w 3317131"/>
              <a:gd name="connsiteY9" fmla="*/ 2812374 h 2814995"/>
              <a:gd name="connsiteX10" fmla="*/ 2492891 w 3317131"/>
              <a:gd name="connsiteY10" fmla="*/ 2694565 h 2814995"/>
              <a:gd name="connsiteX11" fmla="*/ 2252479 w 3317131"/>
              <a:gd name="connsiteY11" fmla="*/ 2578470 h 2814995"/>
              <a:gd name="connsiteX12" fmla="*/ 1958550 w 3317131"/>
              <a:gd name="connsiteY12" fmla="*/ 2624807 h 2814995"/>
              <a:gd name="connsiteX13" fmla="*/ 1393702 w 3317131"/>
              <a:gd name="connsiteY13" fmla="*/ 2508282 h 2814995"/>
              <a:gd name="connsiteX14" fmla="*/ 951325 w 3317131"/>
              <a:gd name="connsiteY14" fmla="*/ 2196497 h 2814995"/>
              <a:gd name="connsiteX15" fmla="*/ 385099 w 3317131"/>
              <a:gd name="connsiteY15" fmla="*/ 1362108 h 2814995"/>
              <a:gd name="connsiteX16" fmla="*/ 257004 w 3317131"/>
              <a:gd name="connsiteY16" fmla="*/ 1079144 h 2814995"/>
              <a:gd name="connsiteX17" fmla="*/ 123755 w 3317131"/>
              <a:gd name="connsiteY17" fmla="*/ 784019 h 2814995"/>
              <a:gd name="connsiteX18" fmla="*/ 0 w 3317131"/>
              <a:gd name="connsiteY18" fmla="*/ 533245 h 2814995"/>
              <a:gd name="connsiteX19" fmla="*/ 400179 w 3317131"/>
              <a:gd name="connsiteY19" fmla="*/ 132804 h 2814995"/>
              <a:gd name="connsiteX20" fmla="*/ 441879 w 3317131"/>
              <a:gd name="connsiteY20" fmla="*/ 206586 h 2814995"/>
              <a:gd name="connsiteX21" fmla="*/ 751916 w 3317131"/>
              <a:gd name="connsiteY21" fmla="*/ 859347 h 2814995"/>
              <a:gd name="connsiteX22" fmla="*/ 875425 w 3317131"/>
              <a:gd name="connsiteY22" fmla="*/ 1132437 h 2814995"/>
              <a:gd name="connsiteX23" fmla="*/ 1694887 w 3317131"/>
              <a:gd name="connsiteY23" fmla="*/ 2045194 h 2814995"/>
              <a:gd name="connsiteX24" fmla="*/ 1539610 w 3317131"/>
              <a:gd name="connsiteY24" fmla="*/ 1757665 h 2814995"/>
              <a:gd name="connsiteX25" fmla="*/ 1454736 w 3317131"/>
              <a:gd name="connsiteY25" fmla="*/ 869755 h 2814995"/>
              <a:gd name="connsiteX26" fmla="*/ 2009197 w 3317131"/>
              <a:gd name="connsiteY26" fmla="*/ 99732 h 2814995"/>
              <a:gd name="connsiteX27" fmla="*/ 2386499 w 3317131"/>
              <a:gd name="connsiteY27" fmla="*/ 771 h 2814995"/>
              <a:gd name="connsiteX28" fmla="*/ 2414291 w 3317131"/>
              <a:gd name="connsiteY28" fmla="*/ 542092 h 2814995"/>
              <a:gd name="connsiteX29" fmla="*/ 2240757 w 3317131"/>
              <a:gd name="connsiteY29" fmla="*/ 589544 h 2814995"/>
              <a:gd name="connsiteX30" fmla="*/ 2035762 w 3317131"/>
              <a:gd name="connsiteY30" fmla="*/ 1540003 h 2814995"/>
              <a:gd name="connsiteX31" fmla="*/ 2319367 w 3317131"/>
              <a:gd name="connsiteY31" fmla="*/ 1952936 h 2814995"/>
              <a:gd name="connsiteX32" fmla="*/ 2432899 w 3317131"/>
              <a:gd name="connsiteY32" fmla="*/ 1860620 h 2814995"/>
              <a:gd name="connsiteX33" fmla="*/ 2748932 w 3317131"/>
              <a:gd name="connsiteY33" fmla="*/ 1333408 h 2814995"/>
              <a:gd name="connsiteX34" fmla="*/ 2577405 w 3317131"/>
              <a:gd name="connsiteY34" fmla="*/ 600765 h 2814995"/>
              <a:gd name="connsiteX35" fmla="*/ 2414291 w 3317131"/>
              <a:gd name="connsiteY35" fmla="*/ 542092 h 281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131" h="2814995">
                <a:moveTo>
                  <a:pt x="2386499" y="771"/>
                </a:moveTo>
                <a:cubicBezTo>
                  <a:pt x="2427469" y="-1012"/>
                  <a:pt x="2468035" y="295"/>
                  <a:pt x="2508109" y="4710"/>
                </a:cubicBezTo>
                <a:cubicBezTo>
                  <a:pt x="2662872" y="21870"/>
                  <a:pt x="2803910" y="82717"/>
                  <a:pt x="2927379" y="186789"/>
                </a:cubicBezTo>
                <a:cubicBezTo>
                  <a:pt x="3091724" y="325828"/>
                  <a:pt x="3215977" y="539334"/>
                  <a:pt x="3276347" y="789124"/>
                </a:cubicBezTo>
                <a:cubicBezTo>
                  <a:pt x="3332664" y="1021838"/>
                  <a:pt x="3330502" y="1267052"/>
                  <a:pt x="3270828" y="1480085"/>
                </a:cubicBezTo>
                <a:cubicBezTo>
                  <a:pt x="3191122" y="1763984"/>
                  <a:pt x="3033719" y="2030358"/>
                  <a:pt x="2827269" y="2233565"/>
                </a:cubicBezTo>
                <a:cubicBezTo>
                  <a:pt x="2943773" y="2263264"/>
                  <a:pt x="3066342" y="2276317"/>
                  <a:pt x="3190767" y="2272625"/>
                </a:cubicBezTo>
                <a:lnTo>
                  <a:pt x="3306271" y="2261471"/>
                </a:lnTo>
                <a:lnTo>
                  <a:pt x="3306271" y="2807185"/>
                </a:lnTo>
                <a:lnTo>
                  <a:pt x="3250169" y="2812374"/>
                </a:lnTo>
                <a:cubicBezTo>
                  <a:pt x="2988332" y="2825994"/>
                  <a:pt x="2729396" y="2786507"/>
                  <a:pt x="2492891" y="2694565"/>
                </a:cubicBezTo>
                <a:cubicBezTo>
                  <a:pt x="2408986" y="2662066"/>
                  <a:pt x="2328575" y="2622797"/>
                  <a:pt x="2252479" y="2578470"/>
                </a:cubicBezTo>
                <a:cubicBezTo>
                  <a:pt x="2156764" y="2606288"/>
                  <a:pt x="2058221" y="2621728"/>
                  <a:pt x="1958550" y="2624807"/>
                </a:cubicBezTo>
                <a:cubicBezTo>
                  <a:pt x="1763900" y="2630597"/>
                  <a:pt x="1573627" y="2591731"/>
                  <a:pt x="1393702" y="2508282"/>
                </a:cubicBezTo>
                <a:cubicBezTo>
                  <a:pt x="1238750" y="2436624"/>
                  <a:pt x="1090165" y="2331829"/>
                  <a:pt x="951325" y="2196497"/>
                </a:cubicBezTo>
                <a:cubicBezTo>
                  <a:pt x="736335" y="1986603"/>
                  <a:pt x="545637" y="1705894"/>
                  <a:pt x="385099" y="1362108"/>
                </a:cubicBezTo>
                <a:cubicBezTo>
                  <a:pt x="342768" y="1272185"/>
                  <a:pt x="301346" y="1178024"/>
                  <a:pt x="257004" y="1079144"/>
                </a:cubicBezTo>
                <a:cubicBezTo>
                  <a:pt x="214226" y="982946"/>
                  <a:pt x="170051" y="883538"/>
                  <a:pt x="123755" y="784019"/>
                </a:cubicBezTo>
                <a:lnTo>
                  <a:pt x="0" y="533245"/>
                </a:lnTo>
                <a:lnTo>
                  <a:pt x="400179" y="132804"/>
                </a:lnTo>
                <a:lnTo>
                  <a:pt x="441879" y="206586"/>
                </a:lnTo>
                <a:cubicBezTo>
                  <a:pt x="558430" y="423191"/>
                  <a:pt x="658275" y="648329"/>
                  <a:pt x="751916" y="859347"/>
                </a:cubicBezTo>
                <a:cubicBezTo>
                  <a:pt x="794994" y="956069"/>
                  <a:pt x="835604" y="1047674"/>
                  <a:pt x="875425" y="1132437"/>
                </a:cubicBezTo>
                <a:cubicBezTo>
                  <a:pt x="1017314" y="1435565"/>
                  <a:pt x="1295059" y="1908905"/>
                  <a:pt x="1694887" y="2045194"/>
                </a:cubicBezTo>
                <a:cubicBezTo>
                  <a:pt x="1636378" y="1955942"/>
                  <a:pt x="1584332" y="1860379"/>
                  <a:pt x="1539610" y="1757665"/>
                </a:cubicBezTo>
                <a:cubicBezTo>
                  <a:pt x="1426128" y="1499157"/>
                  <a:pt x="1394029" y="1167101"/>
                  <a:pt x="1454736" y="869755"/>
                </a:cubicBezTo>
                <a:cubicBezTo>
                  <a:pt x="1528168" y="507870"/>
                  <a:pt x="1725265" y="233903"/>
                  <a:pt x="2009197" y="99732"/>
                </a:cubicBezTo>
                <a:cubicBezTo>
                  <a:pt x="2137039" y="39277"/>
                  <a:pt x="2263588" y="6120"/>
                  <a:pt x="2386499" y="771"/>
                </a:cubicBezTo>
                <a:close/>
                <a:moveTo>
                  <a:pt x="2414291" y="542092"/>
                </a:moveTo>
                <a:cubicBezTo>
                  <a:pt x="2367404" y="543279"/>
                  <a:pt x="2310460" y="556518"/>
                  <a:pt x="2240757" y="589544"/>
                </a:cubicBezTo>
                <a:cubicBezTo>
                  <a:pt x="1941832" y="730769"/>
                  <a:pt x="1910669" y="1255815"/>
                  <a:pt x="2035762" y="1540003"/>
                </a:cubicBezTo>
                <a:cubicBezTo>
                  <a:pt x="2106999" y="1702631"/>
                  <a:pt x="2202784" y="1841301"/>
                  <a:pt x="2319367" y="1952936"/>
                </a:cubicBezTo>
                <a:cubicBezTo>
                  <a:pt x="2363160" y="1922806"/>
                  <a:pt x="2401451" y="1890473"/>
                  <a:pt x="2432899" y="1860620"/>
                </a:cubicBezTo>
                <a:cubicBezTo>
                  <a:pt x="2580214" y="1721862"/>
                  <a:pt x="2692384" y="1534136"/>
                  <a:pt x="2748932" y="1333408"/>
                </a:cubicBezTo>
                <a:cubicBezTo>
                  <a:pt x="2820168" y="1080490"/>
                  <a:pt x="2740067" y="738080"/>
                  <a:pt x="2577405" y="600765"/>
                </a:cubicBezTo>
                <a:cubicBezTo>
                  <a:pt x="2542640" y="571612"/>
                  <a:pt x="2492435" y="540114"/>
                  <a:pt x="2414291" y="54209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 name="Espace réservé de la date 4">
            <a:extLst>
              <a:ext uri="{FF2B5EF4-FFF2-40B4-BE49-F238E27FC236}">
                <a16:creationId xmlns:a16="http://schemas.microsoft.com/office/drawing/2014/main" id="{9AC1E91C-BBA5-1D35-6B94-6CCABD4FF2F6}"/>
              </a:ext>
            </a:extLst>
          </p:cNvPr>
          <p:cNvSpPr>
            <a:spLocks noGrp="1"/>
          </p:cNvSpPr>
          <p:nvPr>
            <p:ph type="dt" sz="half" idx="12"/>
          </p:nvPr>
        </p:nvSpPr>
        <p:spPr/>
        <p:txBody>
          <a:bodyPr rtlCol="0"/>
          <a:lstStyle/>
          <a:p>
            <a:pPr rtl="0"/>
            <a:r>
              <a:rPr lang="en-US"/>
              <a:t>24/11/2025</a:t>
            </a:r>
          </a:p>
        </p:txBody>
      </p:sp>
      <p:sp>
        <p:nvSpPr>
          <p:cNvPr id="13" name="Espace réservé du pied de page 12">
            <a:extLst>
              <a:ext uri="{FF2B5EF4-FFF2-40B4-BE49-F238E27FC236}">
                <a16:creationId xmlns:a16="http://schemas.microsoft.com/office/drawing/2014/main" id="{A64E98E8-7BCF-28B4-C95D-ACC2BBF9DA4D}"/>
              </a:ext>
            </a:extLst>
          </p:cNvPr>
          <p:cNvSpPr>
            <a:spLocks noGrp="1"/>
          </p:cNvSpPr>
          <p:nvPr>
            <p:ph type="ftr" sz="quarter" idx="13"/>
          </p:nvPr>
        </p:nvSpPr>
        <p:spPr/>
        <p:txBody>
          <a:bodyPr rtlCol="0"/>
          <a:lstStyle/>
          <a:p>
            <a:pPr rtl="0"/>
            <a:endParaRPr lang="en-US" dirty="0"/>
          </a:p>
        </p:txBody>
      </p:sp>
      <p:sp>
        <p:nvSpPr>
          <p:cNvPr id="14" name="Espace réservé du numéro de diapositive 13">
            <a:extLst>
              <a:ext uri="{FF2B5EF4-FFF2-40B4-BE49-F238E27FC236}">
                <a16:creationId xmlns:a16="http://schemas.microsoft.com/office/drawing/2014/main" id="{866FE1EF-7CB3-6F78-7429-3253C9A8AC3F}"/>
              </a:ext>
            </a:extLst>
          </p:cNvPr>
          <p:cNvSpPr>
            <a:spLocks noGrp="1"/>
          </p:cNvSpPr>
          <p:nvPr>
            <p:ph type="sldNum" sz="quarter" idx="14"/>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66235080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u 3">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286499" y="696094"/>
            <a:ext cx="5271463" cy="1433382"/>
          </a:xfrm>
        </p:spPr>
        <p:txBody>
          <a:bodyPr rtlCol="0" anchor="b">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D42D62A0-8127-CE86-0633-0D65E1E136F7}"/>
              </a:ext>
            </a:extLst>
          </p:cNvPr>
          <p:cNvSpPr>
            <a:spLocks noGrp="1"/>
          </p:cNvSpPr>
          <p:nvPr>
            <p:ph sz="quarter" idx="13"/>
          </p:nvPr>
        </p:nvSpPr>
        <p:spPr>
          <a:xfrm>
            <a:off x="6286498" y="2877190"/>
            <a:ext cx="5234475" cy="3362264"/>
          </a:xfrm>
        </p:spPr>
        <p:txBody>
          <a:bodyPr rtlCol="0"/>
          <a:lstStyle>
            <a:lvl1pPr>
              <a:buFont typeface="Arial" panose="020B0604020202020204" pitchFamily="34" charset="0"/>
              <a:buNone/>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9" name="Forme libre : Forme 8">
            <a:extLst>
              <a:ext uri="{FF2B5EF4-FFF2-40B4-BE49-F238E27FC236}">
                <a16:creationId xmlns:a16="http://schemas.microsoft.com/office/drawing/2014/main" id="{118EA7A8-57F9-5AA9-5FDB-87DCF4485115}"/>
              </a:ext>
            </a:extLst>
          </p:cNvPr>
          <p:cNvSpPr/>
          <p:nvPr userDrawn="1"/>
        </p:nvSpPr>
        <p:spPr>
          <a:xfrm rot="3107310">
            <a:off x="4703442" y="22264"/>
            <a:ext cx="1127787" cy="870042"/>
          </a:xfrm>
          <a:custGeom>
            <a:avLst/>
            <a:gdLst>
              <a:gd name="csX0" fmla="*/ 324378 w 1127787"/>
              <a:gd name="csY0" fmla="*/ 0 h 870042"/>
              <a:gd name="csX1" fmla="*/ 348046 w 1127787"/>
              <a:gd name="csY1" fmla="*/ 12985 h 870042"/>
              <a:gd name="csX2" fmla="*/ 454153 w 1127787"/>
              <a:gd name="csY2" fmla="*/ 69199 h 870042"/>
              <a:gd name="csX3" fmla="*/ 1052158 w 1127787"/>
              <a:gd name="csY3" fmla="*/ 409517 h 870042"/>
              <a:gd name="csX4" fmla="*/ 1127787 w 1127787"/>
              <a:gd name="csY4" fmla="*/ 462676 h 870042"/>
              <a:gd name="csX5" fmla="*/ 807089 w 1127787"/>
              <a:gd name="csY5" fmla="*/ 870042 h 870042"/>
              <a:gd name="csX6" fmla="*/ 733538 w 1127787"/>
              <a:gd name="csY6" fmla="*/ 819933 h 870042"/>
              <a:gd name="csX7" fmla="*/ 213403 w 1127787"/>
              <a:gd name="csY7" fmla="*/ 527212 h 870042"/>
              <a:gd name="csX8" fmla="*/ 4182 w 1127787"/>
              <a:gd name="csY8" fmla="*/ 415005 h 870042"/>
              <a:gd name="csX9" fmla="*/ 0 w 1127787"/>
              <a:gd name="csY9" fmla="*/ 412042 h 870042"/>
              <a:gd name="csX10" fmla="*/ 324378 w 1127787"/>
              <a:gd name="csY10" fmla="*/ 0 h 870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7787" h="870042">
                <a:moveTo>
                  <a:pt x="324378" y="0"/>
                </a:moveTo>
                <a:lnTo>
                  <a:pt x="348046" y="12985"/>
                </a:lnTo>
                <a:cubicBezTo>
                  <a:pt x="380659" y="30467"/>
                  <a:pt x="416181" y="49208"/>
                  <a:pt x="454153" y="69199"/>
                </a:cubicBezTo>
                <a:cubicBezTo>
                  <a:pt x="633535" y="163514"/>
                  <a:pt x="847339" y="275945"/>
                  <a:pt x="1052158" y="409517"/>
                </a:cubicBezTo>
                <a:lnTo>
                  <a:pt x="1127787" y="462676"/>
                </a:lnTo>
                <a:lnTo>
                  <a:pt x="807089" y="870042"/>
                </a:lnTo>
                <a:lnTo>
                  <a:pt x="733538" y="819933"/>
                </a:lnTo>
                <a:cubicBezTo>
                  <a:pt x="557231" y="707749"/>
                  <a:pt x="370933" y="609758"/>
                  <a:pt x="213403" y="527212"/>
                </a:cubicBezTo>
                <a:cubicBezTo>
                  <a:pt x="133356" y="485061"/>
                  <a:pt x="64532" y="449028"/>
                  <a:pt x="4182" y="415005"/>
                </a:cubicBezTo>
                <a:lnTo>
                  <a:pt x="0" y="412042"/>
                </a:lnTo>
                <a:lnTo>
                  <a:pt x="324378"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at libre : Forme 12">
            <a:extLst>
              <a:ext uri="{FF2B5EF4-FFF2-40B4-BE49-F238E27FC236}">
                <a16:creationId xmlns:a16="http://schemas.microsoft.com/office/drawing/2014/main" id="{F46FF490-8285-F4EF-3D91-947132BE1A6A}"/>
              </a:ext>
            </a:extLst>
          </p:cNvPr>
          <p:cNvSpPr/>
          <p:nvPr userDrawn="1"/>
        </p:nvSpPr>
        <p:spPr>
          <a:xfrm rot="2775491">
            <a:off x="-334043" y="2238301"/>
            <a:ext cx="1346450" cy="619531"/>
          </a:xfrm>
          <a:custGeom>
            <a:avLst/>
            <a:gdLst>
              <a:gd name="csX0" fmla="*/ 0 w 1346450"/>
              <a:gd name="csY0" fmla="*/ 134953 h 619531"/>
              <a:gd name="csX1" fmla="*/ 72546 w 1346450"/>
              <a:gd name="csY1" fmla="*/ 105684 h 619531"/>
              <a:gd name="csX2" fmla="*/ 1258773 w 1346450"/>
              <a:gd name="csY2" fmla="*/ 63655 h 619531"/>
              <a:gd name="csX3" fmla="*/ 1346450 w 1346450"/>
              <a:gd name="csY3" fmla="*/ 85909 h 619531"/>
              <a:gd name="csX4" fmla="*/ 1346450 w 1346450"/>
              <a:gd name="csY4" fmla="*/ 619531 h 619531"/>
              <a:gd name="csX5" fmla="*/ 1147233 w 1346450"/>
              <a:gd name="csY5" fmla="*/ 568836 h 619531"/>
              <a:gd name="csX6" fmla="*/ 447091 w 1346450"/>
              <a:gd name="csY6" fmla="*/ 540705 h 619531"/>
              <a:gd name="csX7" fmla="*/ 428255 w 1346450"/>
              <a:gd name="csY7" fmla="*/ 544803 h 619531"/>
              <a:gd name="csX8" fmla="*/ 0 w 1346450"/>
              <a:gd name="csY8" fmla="*/ 134953 h 619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6450" h="619531">
                <a:moveTo>
                  <a:pt x="0" y="134953"/>
                </a:moveTo>
                <a:lnTo>
                  <a:pt x="72546" y="105684"/>
                </a:lnTo>
                <a:cubicBezTo>
                  <a:pt x="421102" y="-19491"/>
                  <a:pt x="820542" y="-33430"/>
                  <a:pt x="1258773" y="63655"/>
                </a:cubicBezTo>
                <a:lnTo>
                  <a:pt x="1346450" y="85909"/>
                </a:lnTo>
                <a:lnTo>
                  <a:pt x="1346450" y="619531"/>
                </a:lnTo>
                <a:lnTo>
                  <a:pt x="1147233" y="568836"/>
                </a:lnTo>
                <a:cubicBezTo>
                  <a:pt x="894885" y="513138"/>
                  <a:pt x="656762" y="503847"/>
                  <a:pt x="447091" y="540705"/>
                </a:cubicBezTo>
                <a:lnTo>
                  <a:pt x="428255" y="544803"/>
                </a:lnTo>
                <a:lnTo>
                  <a:pt x="0" y="13495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reeform: Forme 13">
            <a:extLst>
              <a:ext uri="{FF2B5EF4-FFF2-40B4-BE49-F238E27FC236}">
                <a16:creationId xmlns:a16="http://schemas.microsoft.com/office/drawing/2014/main" id="{B8B2BF35-2F13-DBB8-8ACC-64B21E92A6E4}"/>
              </a:ext>
            </a:extLst>
          </p:cNvPr>
          <p:cNvSpPr/>
          <p:nvPr userDrawn="1"/>
        </p:nvSpPr>
        <p:spPr>
          <a:xfrm rot="2775491">
            <a:off x="151020" y="3650956"/>
            <a:ext cx="2621080" cy="1137623"/>
          </a:xfrm>
          <a:custGeom>
            <a:avLst/>
            <a:gdLst>
              <a:gd name="csX0" fmla="*/ 0 w 2621080"/>
              <a:gd name="csY0" fmla="*/ 0 h 1137623"/>
              <a:gd name="csX1" fmla="*/ 157099 w 2621080"/>
              <a:gd name="csY1" fmla="*/ 39874 h 1137623"/>
              <a:gd name="csX2" fmla="*/ 862059 w 2621080"/>
              <a:gd name="csY2" fmla="*/ 279463 h 1137623"/>
              <a:gd name="csX3" fmla="*/ 2316119 w 2621080"/>
              <a:gd name="csY3" fmla="*/ 619347 h 1137623"/>
              <a:gd name="csX4" fmla="*/ 2499803 w 2621080"/>
              <a:gd name="csY4" fmla="*/ 604007 h 1137623"/>
              <a:gd name="csX5" fmla="*/ 2621080 w 2621080"/>
              <a:gd name="csY5" fmla="*/ 1110402 h 1137623"/>
              <a:gd name="csX6" fmla="*/ 2602824 w 2621080"/>
              <a:gd name="csY6" fmla="*/ 1113743 h 1137623"/>
              <a:gd name="csX7" fmla="*/ 683252 w 2621080"/>
              <a:gd name="csY7" fmla="*/ 764814 h 1137623"/>
              <a:gd name="csX8" fmla="*/ 20993 w 2621080"/>
              <a:gd name="csY8" fmla="*/ 538964 h 1137623"/>
              <a:gd name="csX9" fmla="*/ 0 w 2621080"/>
              <a:gd name="csY9" fmla="*/ 533622 h 1137623"/>
              <a:gd name="csX10" fmla="*/ 0 w 2621080"/>
              <a:gd name="csY10" fmla="*/ 0 h 1137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21080" h="1137623">
                <a:moveTo>
                  <a:pt x="0" y="0"/>
                </a:moveTo>
                <a:lnTo>
                  <a:pt x="157099" y="39874"/>
                </a:lnTo>
                <a:cubicBezTo>
                  <a:pt x="399206" y="108646"/>
                  <a:pt x="633528" y="195138"/>
                  <a:pt x="862059" y="279463"/>
                </a:cubicBezTo>
                <a:cubicBezTo>
                  <a:pt x="1353533" y="460647"/>
                  <a:pt x="1820762" y="633231"/>
                  <a:pt x="2316119" y="619347"/>
                </a:cubicBezTo>
                <a:lnTo>
                  <a:pt x="2499803" y="604007"/>
                </a:lnTo>
                <a:lnTo>
                  <a:pt x="2621080" y="1110402"/>
                </a:lnTo>
                <a:lnTo>
                  <a:pt x="2602824" y="1113743"/>
                </a:lnTo>
                <a:cubicBezTo>
                  <a:pt x="1897146" y="1212840"/>
                  <a:pt x="1280014" y="985386"/>
                  <a:pt x="683252" y="764814"/>
                </a:cubicBezTo>
                <a:cubicBezTo>
                  <a:pt x="456856" y="681046"/>
                  <a:pt x="240031" y="601300"/>
                  <a:pt x="20993" y="538964"/>
                </a:cubicBezTo>
                <a:lnTo>
                  <a:pt x="0" y="533622"/>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5" name="Forme libre : Forme 14">
            <a:extLst>
              <a:ext uri="{FF2B5EF4-FFF2-40B4-BE49-F238E27FC236}">
                <a16:creationId xmlns:a16="http://schemas.microsoft.com/office/drawing/2014/main" id="{E48C00B5-BA03-0735-3143-04E7F50A474B}"/>
              </a:ext>
            </a:extLst>
          </p:cNvPr>
          <p:cNvSpPr/>
          <p:nvPr userDrawn="1"/>
        </p:nvSpPr>
        <p:spPr>
          <a:xfrm rot="15771306">
            <a:off x="2411976" y="3767826"/>
            <a:ext cx="1675935" cy="2640043"/>
          </a:xfrm>
          <a:custGeom>
            <a:avLst/>
            <a:gdLst>
              <a:gd name="csX0" fmla="*/ 1675935 w 1675935"/>
              <a:gd name="csY0" fmla="*/ 2623112 h 2640043"/>
              <a:gd name="csX1" fmla="*/ 1639390 w 1675935"/>
              <a:gd name="csY1" fmla="*/ 2628297 h 2640043"/>
              <a:gd name="csX2" fmla="*/ 1362595 w 1675935"/>
              <a:gd name="csY2" fmla="*/ 2639008 h 2640043"/>
              <a:gd name="csX3" fmla="*/ 283695 w 1675935"/>
              <a:gd name="csY3" fmla="*/ 2129515 h 2640043"/>
              <a:gd name="csX4" fmla="*/ 21597 w 1675935"/>
              <a:gd name="csY4" fmla="*/ 1549635 h 2640043"/>
              <a:gd name="csX5" fmla="*/ 23049 w 1675935"/>
              <a:gd name="csY5" fmla="*/ 1551129 h 2640043"/>
              <a:gd name="csX6" fmla="*/ 24719 w 1675935"/>
              <a:gd name="csY6" fmla="*/ 1006605 h 2640043"/>
              <a:gd name="csX7" fmla="*/ 460398 w 1675935"/>
              <a:gd name="csY7" fmla="*/ 92428 h 2640043"/>
              <a:gd name="csX8" fmla="*/ 546692 w 1675935"/>
              <a:gd name="csY8" fmla="*/ 0 h 2640043"/>
              <a:gd name="csX9" fmla="*/ 945962 w 1675935"/>
              <a:gd name="csY9" fmla="*/ 334255 h 2640043"/>
              <a:gd name="csX10" fmla="*/ 923004 w 1675935"/>
              <a:gd name="csY10" fmla="*/ 354475 h 2640043"/>
              <a:gd name="csX11" fmla="*/ 534886 w 1675935"/>
              <a:gd name="csY11" fmla="*/ 1094473 h 2640043"/>
              <a:gd name="csX12" fmla="*/ 687262 w 1675935"/>
              <a:gd name="csY12" fmla="*/ 1805249 h 2640043"/>
              <a:gd name="csX13" fmla="*/ 1619600 w 1675935"/>
              <a:gd name="csY13" fmla="*/ 2110780 h 2640043"/>
              <a:gd name="csX14" fmla="*/ 1675935 w 1675935"/>
              <a:gd name="csY14" fmla="*/ 2099603 h 2640043"/>
              <a:gd name="csX15" fmla="*/ 1675935 w 1675935"/>
              <a:gd name="csY15" fmla="*/ 2623112 h 2640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75935" h="2640043">
                <a:moveTo>
                  <a:pt x="1675935" y="2623112"/>
                </a:moveTo>
                <a:lnTo>
                  <a:pt x="1639390" y="2628297"/>
                </a:lnTo>
                <a:cubicBezTo>
                  <a:pt x="1546018" y="2638387"/>
                  <a:pt x="1453375" y="2642044"/>
                  <a:pt x="1362595" y="2639008"/>
                </a:cubicBezTo>
                <a:cubicBezTo>
                  <a:pt x="913491" y="2623688"/>
                  <a:pt x="540688" y="2447839"/>
                  <a:pt x="283695" y="2129515"/>
                </a:cubicBezTo>
                <a:cubicBezTo>
                  <a:pt x="148865" y="1962704"/>
                  <a:pt x="61110" y="1765190"/>
                  <a:pt x="21597" y="1549635"/>
                </a:cubicBezTo>
                <a:lnTo>
                  <a:pt x="23049" y="1551129"/>
                </a:lnTo>
                <a:cubicBezTo>
                  <a:pt x="-8042" y="1379022"/>
                  <a:pt x="-7866" y="1195453"/>
                  <a:pt x="24719" y="1006605"/>
                </a:cubicBezTo>
                <a:cubicBezTo>
                  <a:pt x="82208" y="676035"/>
                  <a:pt x="238608" y="349972"/>
                  <a:pt x="460398" y="92428"/>
                </a:cubicBezTo>
                <a:lnTo>
                  <a:pt x="546692" y="0"/>
                </a:lnTo>
                <a:lnTo>
                  <a:pt x="945962" y="334255"/>
                </a:lnTo>
                <a:lnTo>
                  <a:pt x="923004" y="354475"/>
                </a:lnTo>
                <a:cubicBezTo>
                  <a:pt x="723882" y="550630"/>
                  <a:pt x="582493" y="820486"/>
                  <a:pt x="534886" y="1094473"/>
                </a:cubicBezTo>
                <a:cubicBezTo>
                  <a:pt x="486653" y="1371513"/>
                  <a:pt x="540968" y="1623577"/>
                  <a:pt x="687262" y="1805249"/>
                </a:cubicBezTo>
                <a:cubicBezTo>
                  <a:pt x="911875" y="2083258"/>
                  <a:pt x="1266030" y="2157477"/>
                  <a:pt x="1619600" y="2110780"/>
                </a:cubicBezTo>
                <a:lnTo>
                  <a:pt x="1675935" y="2099603"/>
                </a:lnTo>
                <a:lnTo>
                  <a:pt x="1675935" y="262311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6" name="Forme libre : Forme 15">
            <a:extLst>
              <a:ext uri="{FF2B5EF4-FFF2-40B4-BE49-F238E27FC236}">
                <a16:creationId xmlns:a16="http://schemas.microsoft.com/office/drawing/2014/main" id="{0157A1B9-2F2D-AD71-4FBD-025623DF4A57}"/>
              </a:ext>
            </a:extLst>
          </p:cNvPr>
          <p:cNvSpPr/>
          <p:nvPr userDrawn="1"/>
        </p:nvSpPr>
        <p:spPr>
          <a:xfrm rot="15771306">
            <a:off x="1633441" y="1618753"/>
            <a:ext cx="3366028" cy="1840095"/>
          </a:xfrm>
          <a:custGeom>
            <a:avLst/>
            <a:gdLst>
              <a:gd name="csX0" fmla="*/ 3366028 w 3366028"/>
              <a:gd name="csY0" fmla="*/ 396976 h 1840095"/>
              <a:gd name="csX1" fmla="*/ 2920102 w 3366028"/>
              <a:gd name="csY1" fmla="*/ 665621 h 1840095"/>
              <a:gd name="csX2" fmla="*/ 2903281 w 3366028"/>
              <a:gd name="csY2" fmla="*/ 644241 h 1840095"/>
              <a:gd name="csX3" fmla="*/ 2679351 w 3366028"/>
              <a:gd name="csY3" fmla="*/ 534430 h 1840095"/>
              <a:gd name="csX4" fmla="*/ 2086652 w 3366028"/>
              <a:gd name="csY4" fmla="*/ 637408 h 1840095"/>
              <a:gd name="csX5" fmla="*/ 1460901 w 3366028"/>
              <a:gd name="csY5" fmla="*/ 1098229 h 1840095"/>
              <a:gd name="csX6" fmla="*/ 792955 w 3366028"/>
              <a:gd name="csY6" fmla="*/ 1587745 h 1840095"/>
              <a:gd name="csX7" fmla="*/ 103920 w 3366028"/>
              <a:gd name="csY7" fmla="*/ 1825352 h 1840095"/>
              <a:gd name="csX8" fmla="*/ 0 w 3366028"/>
              <a:gd name="csY8" fmla="*/ 1840095 h 1840095"/>
              <a:gd name="csX9" fmla="*/ 0 w 3366028"/>
              <a:gd name="csY9" fmla="*/ 1316586 h 1840095"/>
              <a:gd name="csX10" fmla="*/ 154695 w 3366028"/>
              <a:gd name="csY10" fmla="*/ 1285896 h 1840095"/>
              <a:gd name="csX11" fmla="*/ 551349 w 3366028"/>
              <a:gd name="csY11" fmla="*/ 1131015 h 1840095"/>
              <a:gd name="csX12" fmla="*/ 1126990 w 3366028"/>
              <a:gd name="csY12" fmla="*/ 703773 h 1840095"/>
              <a:gd name="csX13" fmla="*/ 1845034 w 3366028"/>
              <a:gd name="csY13" fmla="*/ 180677 h 1840095"/>
              <a:gd name="csX14" fmla="*/ 2790585 w 3366028"/>
              <a:gd name="csY14" fmla="*/ 29737 h 1840095"/>
              <a:gd name="csX15" fmla="*/ 3348510 w 3366028"/>
              <a:gd name="csY15" fmla="*/ 370001 h 1840095"/>
              <a:gd name="csX16" fmla="*/ 3366028 w 3366028"/>
              <a:gd name="csY16" fmla="*/ 396976 h 1840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366028" h="1840095">
                <a:moveTo>
                  <a:pt x="3366028" y="396976"/>
                </a:moveTo>
                <a:lnTo>
                  <a:pt x="2920102" y="665621"/>
                </a:lnTo>
                <a:lnTo>
                  <a:pt x="2903281" y="644241"/>
                </a:lnTo>
                <a:cubicBezTo>
                  <a:pt x="2851725" y="594270"/>
                  <a:pt x="2772544" y="554866"/>
                  <a:pt x="2679351" y="534430"/>
                </a:cubicBezTo>
                <a:cubicBezTo>
                  <a:pt x="2487507" y="492502"/>
                  <a:pt x="2299223" y="525335"/>
                  <a:pt x="2086652" y="637408"/>
                </a:cubicBezTo>
                <a:cubicBezTo>
                  <a:pt x="1875101" y="748691"/>
                  <a:pt x="1665010" y="926332"/>
                  <a:pt x="1460901" y="1098229"/>
                </a:cubicBezTo>
                <a:cubicBezTo>
                  <a:pt x="1248189" y="1277553"/>
                  <a:pt x="1028341" y="1462801"/>
                  <a:pt x="792955" y="1587745"/>
                </a:cubicBezTo>
                <a:cubicBezTo>
                  <a:pt x="574045" y="1703657"/>
                  <a:pt x="338470" y="1784205"/>
                  <a:pt x="103920" y="1825352"/>
                </a:cubicBezTo>
                <a:lnTo>
                  <a:pt x="0" y="1840095"/>
                </a:lnTo>
                <a:lnTo>
                  <a:pt x="0" y="1316586"/>
                </a:lnTo>
                <a:lnTo>
                  <a:pt x="154695" y="1285896"/>
                </a:lnTo>
                <a:cubicBezTo>
                  <a:pt x="293947" y="1249196"/>
                  <a:pt x="428941" y="1195801"/>
                  <a:pt x="551349" y="1131015"/>
                </a:cubicBezTo>
                <a:cubicBezTo>
                  <a:pt x="737700" y="1032459"/>
                  <a:pt x="926998" y="872595"/>
                  <a:pt x="1126990" y="703773"/>
                </a:cubicBezTo>
                <a:cubicBezTo>
                  <a:pt x="1351876" y="514104"/>
                  <a:pt x="1583867" y="318456"/>
                  <a:pt x="1845034" y="180677"/>
                </a:cubicBezTo>
                <a:cubicBezTo>
                  <a:pt x="2167666" y="10746"/>
                  <a:pt x="2476958" y="-38704"/>
                  <a:pt x="2790585" y="29737"/>
                </a:cubicBezTo>
                <a:cubicBezTo>
                  <a:pt x="3026633" y="81214"/>
                  <a:pt x="3225303" y="203432"/>
                  <a:pt x="3348510" y="370001"/>
                </a:cubicBezTo>
                <a:lnTo>
                  <a:pt x="3366028" y="396976"/>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7" name="Forme libre : Forme 16">
            <a:extLst>
              <a:ext uri="{FF2B5EF4-FFF2-40B4-BE49-F238E27FC236}">
                <a16:creationId xmlns:a16="http://schemas.microsoft.com/office/drawing/2014/main" id="{0A0612CB-6B2D-0BAA-A368-20FAE0E15BAC}"/>
              </a:ext>
            </a:extLst>
          </p:cNvPr>
          <p:cNvSpPr/>
          <p:nvPr userDrawn="1"/>
        </p:nvSpPr>
        <p:spPr>
          <a:xfrm rot="3107310">
            <a:off x="3033339" y="12879"/>
            <a:ext cx="2546240" cy="2372325"/>
          </a:xfrm>
          <a:custGeom>
            <a:avLst/>
            <a:gdLst>
              <a:gd name="csX0" fmla="*/ 195272 w 2546240"/>
              <a:gd name="csY0" fmla="*/ 1830456 h 2372325"/>
              <a:gd name="csX1" fmla="*/ 595109 w 2546240"/>
              <a:gd name="csY1" fmla="*/ 1546816 h 2372325"/>
              <a:gd name="csX2" fmla="*/ 1250425 w 2546240"/>
              <a:gd name="csY2" fmla="*/ 1441600 h 2372325"/>
              <a:gd name="csX3" fmla="*/ 1953707 w 2546240"/>
              <a:gd name="csY3" fmla="*/ 1216764 h 2372325"/>
              <a:gd name="csX4" fmla="*/ 2019249 w 2546240"/>
              <a:gd name="csY4" fmla="*/ 932753 h 2372325"/>
              <a:gd name="csX5" fmla="*/ 1625849 w 2546240"/>
              <a:gd name="csY5" fmla="*/ 474124 h 2372325"/>
              <a:gd name="csX6" fmla="*/ 1527859 w 2546240"/>
              <a:gd name="csY6" fmla="*/ 407366 h 2372325"/>
              <a:gd name="csX7" fmla="*/ 1848557 w 2546240"/>
              <a:gd name="csY7" fmla="*/ 0 h 2372325"/>
              <a:gd name="csX8" fmla="*/ 1973145 w 2546240"/>
              <a:gd name="csY8" fmla="*/ 87573 h 2372325"/>
              <a:gd name="csX9" fmla="*/ 2521193 w 2546240"/>
              <a:gd name="csY9" fmla="*/ 804899 h 2372325"/>
              <a:gd name="csX10" fmla="*/ 2385203 w 2546240"/>
              <a:gd name="csY10" fmla="*/ 1504008 h 2372325"/>
              <a:gd name="csX11" fmla="*/ 1276459 w 2546240"/>
              <a:gd name="csY11" fmla="*/ 1959266 h 2372325"/>
              <a:gd name="csX12" fmla="*/ 785695 w 2546240"/>
              <a:gd name="csY12" fmla="*/ 2028595 h 2372325"/>
              <a:gd name="csX13" fmla="*/ 517466 w 2546240"/>
              <a:gd name="csY13" fmla="*/ 2332169 h 2372325"/>
              <a:gd name="csX14" fmla="*/ 522487 w 2546240"/>
              <a:gd name="csY14" fmla="*/ 2372325 h 2372325"/>
              <a:gd name="csX15" fmla="*/ 1891 w 2546240"/>
              <a:gd name="csY15" fmla="*/ 2372325 h 2372325"/>
              <a:gd name="csX16" fmla="*/ 0 w 2546240"/>
              <a:gd name="csY16" fmla="*/ 2316258 h 2372325"/>
              <a:gd name="csX17" fmla="*/ 195272 w 2546240"/>
              <a:gd name="csY17" fmla="*/ 1830456 h 2372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46240" h="2372325">
                <a:moveTo>
                  <a:pt x="195272" y="1830456"/>
                </a:moveTo>
                <a:cubicBezTo>
                  <a:pt x="298890" y="1708641"/>
                  <a:pt x="440614" y="1608083"/>
                  <a:pt x="595109" y="1546816"/>
                </a:cubicBezTo>
                <a:cubicBezTo>
                  <a:pt x="803110" y="1464707"/>
                  <a:pt x="1030609" y="1452767"/>
                  <a:pt x="1250425" y="1441600"/>
                </a:cubicBezTo>
                <a:cubicBezTo>
                  <a:pt x="1605881" y="1423585"/>
                  <a:pt x="1829921" y="1402929"/>
                  <a:pt x="1953707" y="1216764"/>
                </a:cubicBezTo>
                <a:cubicBezTo>
                  <a:pt x="2043103" y="1082145"/>
                  <a:pt x="2033820" y="989978"/>
                  <a:pt x="2019249" y="932753"/>
                </a:cubicBezTo>
                <a:cubicBezTo>
                  <a:pt x="1995160" y="837409"/>
                  <a:pt x="1906926" y="680776"/>
                  <a:pt x="1625849" y="474124"/>
                </a:cubicBezTo>
                <a:lnTo>
                  <a:pt x="1527859" y="407366"/>
                </a:lnTo>
                <a:lnTo>
                  <a:pt x="1848557" y="0"/>
                </a:lnTo>
                <a:lnTo>
                  <a:pt x="1973145" y="87573"/>
                </a:lnTo>
                <a:cubicBezTo>
                  <a:pt x="2231820" y="284910"/>
                  <a:pt x="2448799" y="521628"/>
                  <a:pt x="2521193" y="804899"/>
                </a:cubicBezTo>
                <a:cubicBezTo>
                  <a:pt x="2580711" y="1038637"/>
                  <a:pt x="2533679" y="1280463"/>
                  <a:pt x="2385203" y="1504008"/>
                </a:cubicBezTo>
                <a:cubicBezTo>
                  <a:pt x="2110421" y="1917096"/>
                  <a:pt x="1648361" y="1940113"/>
                  <a:pt x="1276459" y="1959266"/>
                </a:cubicBezTo>
                <a:cubicBezTo>
                  <a:pt x="1090615" y="1968565"/>
                  <a:pt x="914059" y="1977728"/>
                  <a:pt x="785695" y="2028595"/>
                </a:cubicBezTo>
                <a:cubicBezTo>
                  <a:pt x="655097" y="2080461"/>
                  <a:pt x="521092" y="2201207"/>
                  <a:pt x="517466" y="2332169"/>
                </a:cubicBezTo>
                <a:lnTo>
                  <a:pt x="522487" y="2372325"/>
                </a:lnTo>
                <a:lnTo>
                  <a:pt x="1891" y="2372325"/>
                </a:lnTo>
                <a:lnTo>
                  <a:pt x="0" y="2316258"/>
                </a:lnTo>
                <a:cubicBezTo>
                  <a:pt x="5028" y="2142752"/>
                  <a:pt x="72675" y="1974636"/>
                  <a:pt x="195272" y="18304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 name="Espace réservé de la date 3">
            <a:extLst>
              <a:ext uri="{FF2B5EF4-FFF2-40B4-BE49-F238E27FC236}">
                <a16:creationId xmlns:a16="http://schemas.microsoft.com/office/drawing/2014/main" id="{03C8D0B0-8515-6872-33DC-8E31E45DA554}"/>
              </a:ext>
            </a:extLst>
          </p:cNvPr>
          <p:cNvSpPr>
            <a:spLocks noGrp="1"/>
          </p:cNvSpPr>
          <p:nvPr>
            <p:ph type="dt" sz="half" idx="14"/>
          </p:nvPr>
        </p:nvSpPr>
        <p:spPr/>
        <p:txBody>
          <a:bodyPr rtlCol="0"/>
          <a:lstStyle/>
          <a:p>
            <a:pPr rtl="0"/>
            <a:r>
              <a:rPr lang="en-US"/>
              <a:t>24/11/2025</a:t>
            </a:r>
          </a:p>
        </p:txBody>
      </p:sp>
      <p:sp>
        <p:nvSpPr>
          <p:cNvPr id="5" name="Espace réservé du pied de page 4">
            <a:extLst>
              <a:ext uri="{FF2B5EF4-FFF2-40B4-BE49-F238E27FC236}">
                <a16:creationId xmlns:a16="http://schemas.microsoft.com/office/drawing/2014/main" id="{41F6C4D3-2838-97CA-8805-7A9332205E69}"/>
              </a:ext>
            </a:extLst>
          </p:cNvPr>
          <p:cNvSpPr>
            <a:spLocks noGrp="1"/>
          </p:cNvSpPr>
          <p:nvPr>
            <p:ph type="ftr" sz="quarter" idx="15"/>
          </p:nvPr>
        </p:nvSpPr>
        <p:spPr/>
        <p:txBody>
          <a:bodyPr rtlCol="0"/>
          <a:lstStyle/>
          <a:p>
            <a:pPr rtl="0"/>
            <a:endParaRPr lang="en-US" dirty="0"/>
          </a:p>
        </p:txBody>
      </p:sp>
      <p:sp>
        <p:nvSpPr>
          <p:cNvPr id="6" name="Espace réservé du numéro de diapositive 5">
            <a:extLst>
              <a:ext uri="{FF2B5EF4-FFF2-40B4-BE49-F238E27FC236}">
                <a16:creationId xmlns:a16="http://schemas.microsoft.com/office/drawing/2014/main" id="{97F6DBCA-86BA-D2BC-28CC-18220530D0D9}"/>
              </a:ext>
            </a:extLst>
          </p:cNvPr>
          <p:cNvSpPr>
            <a:spLocks noGrp="1"/>
          </p:cNvSpPr>
          <p:nvPr>
            <p:ph type="sldNum" sz="quarter" idx="16"/>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856521027"/>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u 4">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28642" y="1388700"/>
            <a:ext cx="4333883" cy="2226351"/>
          </a:xfrm>
        </p:spPr>
        <p:txBody>
          <a:bodyPr rtlCol="0" anchor="t">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FFB4667A-FE47-8556-FD3A-55FDBA801D76}"/>
              </a:ext>
            </a:extLst>
          </p:cNvPr>
          <p:cNvSpPr>
            <a:spLocks noGrp="1"/>
          </p:cNvSpPr>
          <p:nvPr>
            <p:ph sz="quarter" idx="13"/>
          </p:nvPr>
        </p:nvSpPr>
        <p:spPr>
          <a:xfrm>
            <a:off x="5348909" y="1389134"/>
            <a:ext cx="6209053" cy="4440166"/>
          </a:xfrm>
        </p:spPr>
        <p:txBody>
          <a:bodyPr rtlCol="0"/>
          <a:lstStyle>
            <a:lvl1pPr>
              <a:buNone/>
              <a:defRPr/>
            </a:lvl1pPr>
            <a:lvl2pPr>
              <a:buNone/>
              <a:defRPr/>
            </a:lvl2pPr>
            <a:lvl3pPr>
              <a:buNone/>
              <a:defRPr/>
            </a:lvl3pPr>
            <a:lvl4pPr>
              <a:buNone/>
              <a:defRPr/>
            </a:lvl4pPr>
            <a:lvl5pPr>
              <a:buNone/>
              <a:defRPr/>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3">
            <a:extLst>
              <a:ext uri="{FF2B5EF4-FFF2-40B4-BE49-F238E27FC236}">
                <a16:creationId xmlns:a16="http://schemas.microsoft.com/office/drawing/2014/main" id="{F7070BBD-7AFA-BDC3-D323-443B04A2BC5C}"/>
              </a:ext>
            </a:extLst>
          </p:cNvPr>
          <p:cNvSpPr>
            <a:spLocks noGrp="1"/>
          </p:cNvSpPr>
          <p:nvPr>
            <p:ph type="dt" sz="half" idx="10"/>
          </p:nvPr>
        </p:nvSpPr>
        <p:spPr>
          <a:xfrm>
            <a:off x="634030" y="6426678"/>
            <a:ext cx="2823549" cy="431321"/>
          </a:xfrm>
        </p:spPr>
        <p:txBody>
          <a:bodyPr rtlCol="0"/>
          <a:lstStyle/>
          <a:p>
            <a:pPr rtl="0"/>
            <a:r>
              <a:rPr lang="en-US"/>
              <a:t>24/11/2025</a:t>
            </a:r>
          </a:p>
        </p:txBody>
      </p:sp>
      <p:sp>
        <p:nvSpPr>
          <p:cNvPr id="4" name="Espace réservé du pied de page 4">
            <a:extLst>
              <a:ext uri="{FF2B5EF4-FFF2-40B4-BE49-F238E27FC236}">
                <a16:creationId xmlns:a16="http://schemas.microsoft.com/office/drawing/2014/main" id="{86D0E40D-376B-0D97-8CE2-C294FE4ACD96}"/>
              </a:ext>
            </a:extLst>
          </p:cNvPr>
          <p:cNvSpPr>
            <a:spLocks noGrp="1"/>
          </p:cNvSpPr>
          <p:nvPr>
            <p:ph type="ftr" sz="quarter" idx="11"/>
          </p:nvPr>
        </p:nvSpPr>
        <p:spPr>
          <a:xfrm>
            <a:off x="5348908" y="6426678"/>
            <a:ext cx="4769877" cy="431321"/>
          </a:xfrm>
        </p:spPr>
        <p:txBody>
          <a:bodyPr rtlCol="0"/>
          <a:lstStyle>
            <a:lvl1pPr algn="l">
              <a:defRPr/>
            </a:lvl1pPr>
          </a:lstStyle>
          <a:p>
            <a:pPr algn="l" rtl="0"/>
            <a:endParaRPr lang="en-US"/>
          </a:p>
        </p:txBody>
      </p:sp>
      <p:sp>
        <p:nvSpPr>
          <p:cNvPr id="5" name="Espace réservé du numéro de diapositive 5">
            <a:extLst>
              <a:ext uri="{FF2B5EF4-FFF2-40B4-BE49-F238E27FC236}">
                <a16:creationId xmlns:a16="http://schemas.microsoft.com/office/drawing/2014/main" id="{88B49A83-F3DC-FF5A-F536-FA4251839E18}"/>
              </a:ext>
            </a:extLst>
          </p:cNvPr>
          <p:cNvSpPr>
            <a:spLocks noGrp="1"/>
          </p:cNvSpPr>
          <p:nvPr>
            <p:ph type="sldNum" sz="quarter" idx="12"/>
          </p:nvPr>
        </p:nvSpPr>
        <p:spPr>
          <a:xfrm>
            <a:off x="10455214" y="6426678"/>
            <a:ext cx="1102749" cy="431322"/>
          </a:xfrm>
        </p:spPr>
        <p:txBody>
          <a:bodyPr rtlCol="0"/>
          <a:lstStyle/>
          <a:p>
            <a:pPr rtl="0"/>
            <a:fld id="{48F63A3B-78C7-47BE-AE5E-E10140E04643}" type="slidenum">
              <a:rPr lang="en-US" dirty="0"/>
              <a:t>‹N°›</a:t>
            </a:fld>
            <a:endParaRPr lang="en-US"/>
          </a:p>
        </p:txBody>
      </p:sp>
      <p:sp>
        <p:nvSpPr>
          <p:cNvPr id="9" name="Forme libre : Forme 8">
            <a:extLst>
              <a:ext uri="{FF2B5EF4-FFF2-40B4-BE49-F238E27FC236}">
                <a16:creationId xmlns:a16="http://schemas.microsoft.com/office/drawing/2014/main" id="{43DB5896-881C-F6F8-9E47-89CB27BAD38D}"/>
              </a:ext>
            </a:extLst>
          </p:cNvPr>
          <p:cNvSpPr/>
          <p:nvPr userDrawn="1"/>
        </p:nvSpPr>
        <p:spPr>
          <a:xfrm rot="1767572">
            <a:off x="-38279" y="3781556"/>
            <a:ext cx="1360981" cy="1493364"/>
          </a:xfrm>
          <a:custGeom>
            <a:avLst/>
            <a:gdLst>
              <a:gd name="csX0" fmla="*/ 601256 w 1360981"/>
              <a:gd name="csY0" fmla="*/ 191294 h 1493364"/>
              <a:gd name="csX1" fmla="*/ 1209366 w 1360981"/>
              <a:gd name="csY1" fmla="*/ 1272 h 1493364"/>
              <a:gd name="csX2" fmla="*/ 1360981 w 1360981"/>
              <a:gd name="csY2" fmla="*/ 0 h 1493364"/>
              <a:gd name="csX3" fmla="*/ 1360981 w 1360981"/>
              <a:gd name="csY3" fmla="*/ 541921 h 1493364"/>
              <a:gd name="csX4" fmla="*/ 1335517 w 1360981"/>
              <a:gd name="csY4" fmla="*/ 538585 h 1493364"/>
              <a:gd name="csX5" fmla="*/ 1249220 w 1360981"/>
              <a:gd name="csY5" fmla="*/ 539784 h 1493364"/>
              <a:gd name="csX6" fmla="*/ 569324 w 1360981"/>
              <a:gd name="csY6" fmla="*/ 947143 h 1493364"/>
              <a:gd name="csX7" fmla="*/ 387380 w 1360981"/>
              <a:gd name="csY7" fmla="*/ 1344414 h 1493364"/>
              <a:gd name="csX8" fmla="*/ 358489 w 1360981"/>
              <a:gd name="csY8" fmla="*/ 1493364 h 1493364"/>
              <a:gd name="csX9" fmla="*/ 0 w 1360981"/>
              <a:gd name="csY9" fmla="*/ 858691 h 1493364"/>
              <a:gd name="csX10" fmla="*/ 45884 w 1360981"/>
              <a:gd name="csY10" fmla="*/ 768847 h 1493364"/>
              <a:gd name="csX11" fmla="*/ 125571 w 1360981"/>
              <a:gd name="csY11" fmla="*/ 641063 h 1493364"/>
              <a:gd name="csX12" fmla="*/ 601256 w 1360981"/>
              <a:gd name="csY12" fmla="*/ 191294 h 1493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60981" h="1493364">
                <a:moveTo>
                  <a:pt x="601256" y="191294"/>
                </a:moveTo>
                <a:cubicBezTo>
                  <a:pt x="784848" y="82866"/>
                  <a:pt x="990509" y="17729"/>
                  <a:pt x="1209366" y="1272"/>
                </a:cubicBezTo>
                <a:lnTo>
                  <a:pt x="1360981" y="0"/>
                </a:lnTo>
                <a:lnTo>
                  <a:pt x="1360981" y="541921"/>
                </a:lnTo>
                <a:lnTo>
                  <a:pt x="1335517" y="538585"/>
                </a:lnTo>
                <a:cubicBezTo>
                  <a:pt x="1308306" y="537069"/>
                  <a:pt x="1279678" y="537452"/>
                  <a:pt x="1249220" y="539784"/>
                </a:cubicBezTo>
                <a:cubicBezTo>
                  <a:pt x="900470" y="565832"/>
                  <a:pt x="687011" y="775756"/>
                  <a:pt x="569324" y="947143"/>
                </a:cubicBezTo>
                <a:cubicBezTo>
                  <a:pt x="488632" y="1064371"/>
                  <a:pt x="427129" y="1200110"/>
                  <a:pt x="387380" y="1344414"/>
                </a:cubicBezTo>
                <a:lnTo>
                  <a:pt x="358489" y="1493364"/>
                </a:lnTo>
                <a:lnTo>
                  <a:pt x="0" y="858691"/>
                </a:lnTo>
                <a:lnTo>
                  <a:pt x="45884" y="768847"/>
                </a:lnTo>
                <a:cubicBezTo>
                  <a:pt x="70742" y="724849"/>
                  <a:pt x="97323" y="682183"/>
                  <a:pt x="125571" y="641063"/>
                </a:cubicBezTo>
                <a:cubicBezTo>
                  <a:pt x="256145" y="451442"/>
                  <a:pt x="417665" y="299722"/>
                  <a:pt x="601256" y="19129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0AAF360A-BFC3-8506-7471-7D2EC95466C4}"/>
              </a:ext>
            </a:extLst>
          </p:cNvPr>
          <p:cNvSpPr/>
          <p:nvPr userDrawn="1"/>
        </p:nvSpPr>
        <p:spPr>
          <a:xfrm rot="21020589">
            <a:off x="3295812" y="5430766"/>
            <a:ext cx="1588301" cy="1563215"/>
          </a:xfrm>
          <a:custGeom>
            <a:avLst/>
            <a:gdLst>
              <a:gd name="csX0" fmla="*/ 653570 w 1588301"/>
              <a:gd name="csY0" fmla="*/ 20297 h 1563215"/>
              <a:gd name="csX1" fmla="*/ 1483224 w 1588301"/>
              <a:gd name="csY1" fmla="*/ 541822 h 1563215"/>
              <a:gd name="csX2" fmla="*/ 1509752 w 1588301"/>
              <a:gd name="csY2" fmla="*/ 1343288 h 1563215"/>
              <a:gd name="csX3" fmla="*/ 1435360 w 1588301"/>
              <a:gd name="csY3" fmla="*/ 1500494 h 1563215"/>
              <a:gd name="csX4" fmla="*/ 1397685 w 1588301"/>
              <a:gd name="csY4" fmla="*/ 1563215 h 1563215"/>
              <a:gd name="csX5" fmla="*/ 818258 w 1588301"/>
              <a:gd name="csY5" fmla="*/ 1464621 h 1563215"/>
              <a:gd name="csX6" fmla="*/ 885492 w 1588301"/>
              <a:gd name="csY6" fmla="*/ 1368655 h 1563215"/>
              <a:gd name="csX7" fmla="*/ 1009645 w 1588301"/>
              <a:gd name="csY7" fmla="*/ 1142348 h 1563215"/>
              <a:gd name="csX8" fmla="*/ 1005705 w 1588301"/>
              <a:gd name="csY8" fmla="*/ 791940 h 1563215"/>
              <a:gd name="csX9" fmla="*/ 576680 w 1588301"/>
              <a:gd name="csY9" fmla="*/ 553513 h 1563215"/>
              <a:gd name="csX10" fmla="*/ 133567 w 1588301"/>
              <a:gd name="csY10" fmla="*/ 540140 h 1563215"/>
              <a:gd name="csX11" fmla="*/ 0 w 1588301"/>
              <a:gd name="csY11" fmla="*/ 541207 h 1563215"/>
              <a:gd name="csX12" fmla="*/ 0 w 1588301"/>
              <a:gd name="csY12" fmla="*/ 2050 h 1563215"/>
              <a:gd name="csX13" fmla="*/ 126580 w 1588301"/>
              <a:gd name="csY13" fmla="*/ 1362 h 1563215"/>
              <a:gd name="csX14" fmla="*/ 653570 w 1588301"/>
              <a:gd name="csY14" fmla="*/ 20297 h 1563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88301" h="1563215">
                <a:moveTo>
                  <a:pt x="653570" y="20297"/>
                </a:moveTo>
                <a:cubicBezTo>
                  <a:pt x="1035737" y="75455"/>
                  <a:pt x="1338216" y="264868"/>
                  <a:pt x="1483224" y="541822"/>
                </a:cubicBezTo>
                <a:cubicBezTo>
                  <a:pt x="1613849" y="791329"/>
                  <a:pt x="1622680" y="1060758"/>
                  <a:pt x="1509752" y="1343288"/>
                </a:cubicBezTo>
                <a:cubicBezTo>
                  <a:pt x="1488155" y="1397248"/>
                  <a:pt x="1462973" y="1449630"/>
                  <a:pt x="1435360" y="1500494"/>
                </a:cubicBezTo>
                <a:lnTo>
                  <a:pt x="1397685" y="1563215"/>
                </a:lnTo>
                <a:lnTo>
                  <a:pt x="818258" y="1464621"/>
                </a:lnTo>
                <a:lnTo>
                  <a:pt x="885492" y="1368655"/>
                </a:lnTo>
                <a:cubicBezTo>
                  <a:pt x="935866" y="1292837"/>
                  <a:pt x="979734" y="1216936"/>
                  <a:pt x="1009645" y="1142348"/>
                </a:cubicBezTo>
                <a:cubicBezTo>
                  <a:pt x="1064382" y="1006206"/>
                  <a:pt x="1063432" y="900993"/>
                  <a:pt x="1005705" y="791940"/>
                </a:cubicBezTo>
                <a:cubicBezTo>
                  <a:pt x="942937" y="672444"/>
                  <a:pt x="782231" y="583146"/>
                  <a:pt x="576680" y="553513"/>
                </a:cubicBezTo>
                <a:cubicBezTo>
                  <a:pt x="453772" y="535696"/>
                  <a:pt x="298398" y="537662"/>
                  <a:pt x="133567" y="540140"/>
                </a:cubicBezTo>
                <a:lnTo>
                  <a:pt x="0" y="541207"/>
                </a:lnTo>
                <a:lnTo>
                  <a:pt x="0" y="2050"/>
                </a:lnTo>
                <a:lnTo>
                  <a:pt x="126580" y="1362"/>
                </a:lnTo>
                <a:cubicBezTo>
                  <a:pt x="304608" y="-712"/>
                  <a:pt x="488750" y="-3700"/>
                  <a:pt x="653570" y="2029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e libre : Forme 10">
            <a:extLst>
              <a:ext uri="{FF2B5EF4-FFF2-40B4-BE49-F238E27FC236}">
                <a16:creationId xmlns:a16="http://schemas.microsoft.com/office/drawing/2014/main" id="{23131ADE-4F0D-BE56-8743-43FC009BE68B}"/>
              </a:ext>
            </a:extLst>
          </p:cNvPr>
          <p:cNvSpPr/>
          <p:nvPr userDrawn="1"/>
        </p:nvSpPr>
        <p:spPr>
          <a:xfrm rot="21020589">
            <a:off x="1433308" y="4115245"/>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6908868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u 5">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4677" y="2418995"/>
            <a:ext cx="3496147" cy="3571777"/>
          </a:xfrm>
        </p:spPr>
        <p:txBody>
          <a:bodyPr rtlCol="0" anchor="b">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75703" cy="4940661"/>
          </a:xfrm>
        </p:spPr>
        <p:txBody>
          <a:bodyPr vert="horz" lIns="91440" tIns="45720" rIns="91440" bIns="45720" rtlCol="0" anchor="b">
            <a:normAutofit/>
          </a:bodyPr>
          <a:lstStyle>
            <a:lvl1pPr>
              <a:buFont typeface="Arial" panose="020B0604020202020204" pitchFamily="34" charset="0"/>
              <a:buNone/>
              <a:defRPr lang="en-US" dirty="0"/>
            </a:lvl1pPr>
            <a:lvl2pPr>
              <a:buFont typeface="Arial" panose="020B0604020202020204" pitchFamily="34" charset="0"/>
              <a:buNone/>
              <a:defRPr lang="en-US" dirty="0"/>
            </a:lvl2pPr>
            <a:lvl3pPr>
              <a:buFont typeface="Arial" panose="020B0604020202020204" pitchFamily="34" charset="0"/>
              <a:buNone/>
              <a:defRPr lang="en-US" dirty="0"/>
            </a:lvl3pPr>
            <a:lvl4pPr>
              <a:buFont typeface="Arial" panose="020B0604020202020204" pitchFamily="34" charset="0"/>
              <a:buNone/>
              <a:defRPr lang="en-US" dirty="0"/>
            </a:lvl4pPr>
            <a:lvl5pPr>
              <a:buFont typeface="Arial" panose="020B0604020202020204" pitchFamily="34" charset="0"/>
              <a:buNone/>
              <a:defRPr lang="en-US" dirty="0"/>
            </a:lvl5pPr>
          </a:lstStyle>
          <a:p>
            <a:pPr marL="114300" lvl="0" indent="-342900" rtl="0">
              <a:lnSpc>
                <a:spcPct val="120000"/>
              </a:lnSpc>
            </a:pPr>
            <a:r>
              <a:rPr lang="fr"/>
              <a:t>Modifiez les styles du texte</a:t>
            </a:r>
          </a:p>
          <a:p>
            <a:pPr marL="571500" lvl="1" indent="-342900" rtl="0">
              <a:lnSpc>
                <a:spcPct val="120000"/>
              </a:lnSpc>
            </a:pPr>
            <a:r>
              <a:rPr lang="fr"/>
              <a:t>Deuxième niveau</a:t>
            </a:r>
          </a:p>
          <a:p>
            <a:pPr marL="800100" lvl="2" indent="-342900" rtl="0">
              <a:lnSpc>
                <a:spcPct val="120000"/>
              </a:lnSpc>
            </a:pPr>
            <a:r>
              <a:rPr lang="fr"/>
              <a:t>Troisième niveau</a:t>
            </a:r>
          </a:p>
          <a:p>
            <a:pPr marL="1028700" lvl="3" indent="-342900" rtl="0">
              <a:lnSpc>
                <a:spcPct val="120000"/>
              </a:lnSpc>
            </a:pPr>
            <a:r>
              <a:rPr lang="fr"/>
              <a:t>Quatrième niveau</a:t>
            </a:r>
          </a:p>
          <a:p>
            <a:pPr marL="1257300" lvl="4" indent="-342900" rtl="0">
              <a:lnSpc>
                <a:spcPct val="120000"/>
              </a:lnSpc>
            </a:pPr>
            <a:r>
              <a:rPr lang="fr"/>
              <a:t>Cinquième niveau</a:t>
            </a:r>
          </a:p>
        </p:txBody>
      </p:sp>
      <p:sp>
        <p:nvSpPr>
          <p:cNvPr id="12" name="Forme libre : Forme 11">
            <a:extLst>
              <a:ext uri="{FF2B5EF4-FFF2-40B4-BE49-F238E27FC236}">
                <a16:creationId xmlns:a16="http://schemas.microsoft.com/office/drawing/2014/main" id="{8C482AF2-AC36-4839-8BDC-71587433498F}"/>
              </a:ext>
            </a:extLst>
          </p:cNvPr>
          <p:cNvSpPr/>
          <p:nvPr userDrawn="1"/>
        </p:nvSpPr>
        <p:spPr>
          <a:xfrm rot="3399901">
            <a:off x="3590692" y="-253532"/>
            <a:ext cx="1075615" cy="1815781"/>
          </a:xfrm>
          <a:custGeom>
            <a:avLst/>
            <a:gdLst>
              <a:gd name="csX0" fmla="*/ 0 w 1075615"/>
              <a:gd name="csY0" fmla="*/ 504843 h 1815781"/>
              <a:gd name="csX1" fmla="*/ 332061 w 1075615"/>
              <a:gd name="csY1" fmla="*/ 0 h 1815781"/>
              <a:gd name="csX2" fmla="*/ 424477 w 1075615"/>
              <a:gd name="csY2" fmla="*/ 99969 h 1815781"/>
              <a:gd name="csX3" fmla="*/ 1027665 w 1075615"/>
              <a:gd name="csY3" fmla="*/ 1367590 h 1815781"/>
              <a:gd name="csX4" fmla="*/ 1073107 w 1075615"/>
              <a:gd name="csY4" fmla="*/ 1729391 h 1815781"/>
              <a:gd name="csX5" fmla="*/ 1075615 w 1075615"/>
              <a:gd name="csY5" fmla="*/ 1815781 h 1815781"/>
              <a:gd name="csX6" fmla="*/ 490629 w 1075615"/>
              <a:gd name="csY6" fmla="*/ 1815781 h 1815781"/>
              <a:gd name="csX7" fmla="*/ 490723 w 1075615"/>
              <a:gd name="csY7" fmla="*/ 1766442 h 1815781"/>
              <a:gd name="csX8" fmla="*/ 454602 w 1075615"/>
              <a:gd name="csY8" fmla="*/ 1479889 h 1815781"/>
              <a:gd name="csX9" fmla="*/ 67023 w 1075615"/>
              <a:gd name="csY9" fmla="*/ 588756 h 1815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5615" h="1815781">
                <a:moveTo>
                  <a:pt x="0" y="504843"/>
                </a:moveTo>
                <a:lnTo>
                  <a:pt x="332061" y="0"/>
                </a:lnTo>
                <a:lnTo>
                  <a:pt x="424477" y="99969"/>
                </a:lnTo>
                <a:cubicBezTo>
                  <a:pt x="728306" y="454136"/>
                  <a:pt x="937237" y="892420"/>
                  <a:pt x="1027665" y="1367590"/>
                </a:cubicBezTo>
                <a:cubicBezTo>
                  <a:pt x="1050611" y="1487734"/>
                  <a:pt x="1065735" y="1608608"/>
                  <a:pt x="1073107" y="1729391"/>
                </a:cubicBezTo>
                <a:lnTo>
                  <a:pt x="1075615" y="1815781"/>
                </a:lnTo>
                <a:lnTo>
                  <a:pt x="490629" y="1815781"/>
                </a:lnTo>
                <a:lnTo>
                  <a:pt x="490723" y="1766442"/>
                </a:lnTo>
                <a:cubicBezTo>
                  <a:pt x="484805" y="1670860"/>
                  <a:pt x="472776" y="1575125"/>
                  <a:pt x="454602" y="1479889"/>
                </a:cubicBezTo>
                <a:cubicBezTo>
                  <a:pt x="391770" y="1150946"/>
                  <a:pt x="258657" y="846017"/>
                  <a:pt x="67023" y="588756"/>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e libre : Forme 12">
            <a:extLst>
              <a:ext uri="{FF2B5EF4-FFF2-40B4-BE49-F238E27FC236}">
                <a16:creationId xmlns:a16="http://schemas.microsoft.com/office/drawing/2014/main" id="{06F6BCC0-5242-A903-F04A-40130DFE8DE0}"/>
              </a:ext>
            </a:extLst>
          </p:cNvPr>
          <p:cNvSpPr/>
          <p:nvPr userDrawn="1"/>
        </p:nvSpPr>
        <p:spPr>
          <a:xfrm rot="661600">
            <a:off x="-90433" y="1005942"/>
            <a:ext cx="1488386" cy="825960"/>
          </a:xfrm>
          <a:custGeom>
            <a:avLst/>
            <a:gdLst>
              <a:gd name="csX0" fmla="*/ 0 w 1488386"/>
              <a:gd name="csY0" fmla="*/ 0 h 825960"/>
              <a:gd name="csX1" fmla="*/ 168727 w 1488386"/>
              <a:gd name="csY1" fmla="*/ 1906 h 825960"/>
              <a:gd name="csX2" fmla="*/ 1010198 w 1488386"/>
              <a:gd name="csY2" fmla="*/ 140648 h 825960"/>
              <a:gd name="csX3" fmla="*/ 1277854 w 1488386"/>
              <a:gd name="csY3" fmla="*/ 199422 h 825960"/>
              <a:gd name="csX4" fmla="*/ 1488386 w 1488386"/>
              <a:gd name="csY4" fmla="*/ 237022 h 825960"/>
              <a:gd name="csX5" fmla="*/ 1488386 w 1488386"/>
              <a:gd name="csY5" fmla="*/ 825960 h 825960"/>
              <a:gd name="csX6" fmla="*/ 1457176 w 1488386"/>
              <a:gd name="csY6" fmla="*/ 822650 h 825960"/>
              <a:gd name="csX7" fmla="*/ 879733 w 1488386"/>
              <a:gd name="csY7" fmla="*/ 708632 h 825960"/>
              <a:gd name="csX8" fmla="*/ 225633 w 1488386"/>
              <a:gd name="csY8" fmla="*/ 589443 h 825960"/>
              <a:gd name="csX9" fmla="*/ 113771 w 1488386"/>
              <a:gd name="csY9" fmla="*/ 583852 h 825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88386" h="825960">
                <a:moveTo>
                  <a:pt x="0" y="0"/>
                </a:moveTo>
                <a:lnTo>
                  <a:pt x="168727" y="1906"/>
                </a:lnTo>
                <a:cubicBezTo>
                  <a:pt x="458420" y="15724"/>
                  <a:pt x="736887" y="78775"/>
                  <a:pt x="1010198" y="140648"/>
                </a:cubicBezTo>
                <a:cubicBezTo>
                  <a:pt x="1101347" y="161316"/>
                  <a:pt x="1189998" y="181354"/>
                  <a:pt x="1277854" y="199422"/>
                </a:cubicBezTo>
                <a:lnTo>
                  <a:pt x="1488386" y="237022"/>
                </a:lnTo>
                <a:lnTo>
                  <a:pt x="1488386" y="825960"/>
                </a:lnTo>
                <a:lnTo>
                  <a:pt x="1457176" y="822650"/>
                </a:lnTo>
                <a:cubicBezTo>
                  <a:pt x="1257549" y="794244"/>
                  <a:pt x="1065966" y="750334"/>
                  <a:pt x="879733" y="708632"/>
                </a:cubicBezTo>
                <a:cubicBezTo>
                  <a:pt x="649394" y="656491"/>
                  <a:pt x="434797" y="607918"/>
                  <a:pt x="225633" y="589443"/>
                </a:cubicBezTo>
                <a:lnTo>
                  <a:pt x="113771" y="58385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e libre : Forme 13">
            <a:extLst>
              <a:ext uri="{FF2B5EF4-FFF2-40B4-BE49-F238E27FC236}">
                <a16:creationId xmlns:a16="http://schemas.microsoft.com/office/drawing/2014/main" id="{69EBC361-115C-A9C8-ECC6-6F032459D519}"/>
              </a:ext>
            </a:extLst>
          </p:cNvPr>
          <p:cNvSpPr/>
          <p:nvPr userDrawn="1"/>
        </p:nvSpPr>
        <p:spPr>
          <a:xfrm rot="661600">
            <a:off x="1399621" y="965654"/>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 name="Espace réservé de la date 4">
            <a:extLst>
              <a:ext uri="{FF2B5EF4-FFF2-40B4-BE49-F238E27FC236}">
                <a16:creationId xmlns:a16="http://schemas.microsoft.com/office/drawing/2014/main" id="{CB351A42-961C-4808-A59A-3DFDD7151F7D}"/>
              </a:ext>
            </a:extLst>
          </p:cNvPr>
          <p:cNvSpPr>
            <a:spLocks noGrp="1"/>
          </p:cNvSpPr>
          <p:nvPr>
            <p:ph type="dt" sz="half" idx="14"/>
          </p:nvPr>
        </p:nvSpPr>
        <p:spPr/>
        <p:txBody>
          <a:bodyPr rtlCol="0"/>
          <a:lstStyle/>
          <a:p>
            <a:pPr rtl="0"/>
            <a:r>
              <a:rPr lang="en-US"/>
              <a:t>24/11/2025</a:t>
            </a:r>
          </a:p>
        </p:txBody>
      </p:sp>
      <p:sp>
        <p:nvSpPr>
          <p:cNvPr id="6" name="Espace réservé du pied de page 5">
            <a:extLst>
              <a:ext uri="{FF2B5EF4-FFF2-40B4-BE49-F238E27FC236}">
                <a16:creationId xmlns:a16="http://schemas.microsoft.com/office/drawing/2014/main" id="{EAB3490B-ACCD-5729-46D2-5510EFD424A8}"/>
              </a:ext>
            </a:extLst>
          </p:cNvPr>
          <p:cNvSpPr>
            <a:spLocks noGrp="1"/>
          </p:cNvSpPr>
          <p:nvPr>
            <p:ph type="ftr" sz="quarter" idx="15"/>
          </p:nvPr>
        </p:nvSpPr>
        <p:spPr/>
        <p:txBody>
          <a:bodyPr rtlCol="0"/>
          <a:lstStyle/>
          <a:p>
            <a:pPr rtl="0"/>
            <a:endParaRPr lang="en-US" dirty="0"/>
          </a:p>
        </p:txBody>
      </p:sp>
      <p:sp>
        <p:nvSpPr>
          <p:cNvPr id="9" name="Espace réservé du numéro de diapositive 8">
            <a:extLst>
              <a:ext uri="{FF2B5EF4-FFF2-40B4-BE49-F238E27FC236}">
                <a16:creationId xmlns:a16="http://schemas.microsoft.com/office/drawing/2014/main" id="{5EB55CD2-7B29-A3C5-9D3F-EA64D4569DB3}"/>
              </a:ext>
            </a:extLst>
          </p:cNvPr>
          <p:cNvSpPr>
            <a:spLocks noGrp="1"/>
          </p:cNvSpPr>
          <p:nvPr>
            <p:ph type="sldNum" sz="quarter" idx="16"/>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36786773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u 6">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rtlCol="0" anchor="t">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a:xfrm>
            <a:off x="4648201" y="6426678"/>
            <a:ext cx="1036608" cy="431321"/>
          </a:xfrm>
        </p:spPr>
        <p:txBody>
          <a:bodyPr rtlCol="0"/>
          <a:lstStyle/>
          <a:p>
            <a:pPr rtl="0"/>
            <a:r>
              <a:rPr lang="en-US"/>
              <a:t>24/11/2025</a:t>
            </a:r>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a:xfrm>
            <a:off x="5827264" y="6426678"/>
            <a:ext cx="4574438" cy="431321"/>
          </a:xfrm>
        </p:spPr>
        <p:txBody>
          <a:bodyPr rtlCol="0"/>
          <a:lstStyle/>
          <a:p>
            <a:pPr rtl="0"/>
            <a:endParaRPr lang="en-US"/>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a:xfrm>
            <a:off x="10544157" y="6426678"/>
            <a:ext cx="1013807" cy="431322"/>
          </a:xfrm>
        </p:spPr>
        <p:txBody>
          <a:bodyPr rtlCol="0"/>
          <a:lstStyle/>
          <a:p>
            <a:pPr rtl="0"/>
            <a:fld id="{AEAA3239-9EA4-4A65-A281-97F994456D9F}" type="slidenum">
              <a:rPr lang="en-US" smtClean="0"/>
              <a:t>‹N°›</a:t>
            </a:fld>
            <a:endParaRPr lang="en-US"/>
          </a:p>
        </p:txBody>
      </p:sp>
      <p:grpSp>
        <p:nvGrpSpPr>
          <p:cNvPr id="3" name="Groupe 2">
            <a:extLst>
              <a:ext uri="{FF2B5EF4-FFF2-40B4-BE49-F238E27FC236}">
                <a16:creationId xmlns:a16="http://schemas.microsoft.com/office/drawing/2014/main" id="{9F6163C6-C7B0-FE14-C4D8-63060D8B6AE6}"/>
              </a:ext>
            </a:extLst>
          </p:cNvPr>
          <p:cNvGrpSpPr/>
          <p:nvPr userDrawn="1"/>
        </p:nvGrpSpPr>
        <p:grpSpPr>
          <a:xfrm>
            <a:off x="-34529" y="4249475"/>
            <a:ext cx="3785169" cy="3028093"/>
            <a:chOff x="-13263" y="4025843"/>
            <a:chExt cx="4091297" cy="3272992"/>
          </a:xfrm>
        </p:grpSpPr>
        <p:sp>
          <p:nvSpPr>
            <p:cNvPr id="7" name="Forme libre : Forme 6">
              <a:extLst>
                <a:ext uri="{FF2B5EF4-FFF2-40B4-BE49-F238E27FC236}">
                  <a16:creationId xmlns:a16="http://schemas.microsoft.com/office/drawing/2014/main" id="{24D24DDA-0194-C4EB-38D1-57FB6072200E}"/>
                </a:ext>
              </a:extLst>
            </p:cNvPr>
            <p:cNvSpPr/>
            <p:nvPr/>
          </p:nvSpPr>
          <p:spPr>
            <a:xfrm rot="1129555">
              <a:off x="-13263" y="4025843"/>
              <a:ext cx="1373270" cy="1234303"/>
            </a:xfrm>
            <a:custGeom>
              <a:avLst/>
              <a:gdLst>
                <a:gd name="csX0" fmla="*/ 767447 w 1373270"/>
                <a:gd name="csY0" fmla="*/ 102774 h 1234303"/>
                <a:gd name="csX1" fmla="*/ 881044 w 1373270"/>
                <a:gd name="csY1" fmla="*/ 65421 h 1234303"/>
                <a:gd name="csX2" fmla="*/ 1057195 w 1373270"/>
                <a:gd name="csY2" fmla="*/ 24346 h 1234303"/>
                <a:gd name="csX3" fmla="*/ 1349336 w 1373270"/>
                <a:gd name="csY3" fmla="*/ 105 h 1234303"/>
                <a:gd name="csX4" fmla="*/ 1373270 w 1373270"/>
                <a:gd name="csY4" fmla="*/ 1535 h 1234303"/>
                <a:gd name="csX5" fmla="*/ 1373270 w 1373270"/>
                <a:gd name="csY5" fmla="*/ 517104 h 1234303"/>
                <a:gd name="csX6" fmla="*/ 1305166 w 1373270"/>
                <a:gd name="csY6" fmla="*/ 515844 h 1234303"/>
                <a:gd name="csX7" fmla="*/ 1147502 w 1373270"/>
                <a:gd name="csY7" fmla="*/ 531787 h 1234303"/>
                <a:gd name="csX8" fmla="*/ 279303 w 1373270"/>
                <a:gd name="csY8" fmla="*/ 1110101 h 1234303"/>
                <a:gd name="csX9" fmla="*/ 204985 w 1373270"/>
                <a:gd name="csY9" fmla="*/ 1234303 h 1234303"/>
                <a:gd name="csX10" fmla="*/ 0 w 1373270"/>
                <a:gd name="csY10" fmla="*/ 633055 h 1234303"/>
                <a:gd name="csX11" fmla="*/ 59566 w 1373270"/>
                <a:gd name="csY11" fmla="*/ 566107 h 1234303"/>
                <a:gd name="csX12" fmla="*/ 767447 w 1373270"/>
                <a:gd name="csY12" fmla="*/ 102774 h 1234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73270" h="1234303">
                  <a:moveTo>
                    <a:pt x="767447" y="102774"/>
                  </a:moveTo>
                  <a:cubicBezTo>
                    <a:pt x="804980" y="88995"/>
                    <a:pt x="842873" y="76526"/>
                    <a:pt x="881044" y="65421"/>
                  </a:cubicBezTo>
                  <a:cubicBezTo>
                    <a:pt x="939210" y="48499"/>
                    <a:pt x="998021" y="34743"/>
                    <a:pt x="1057195" y="24346"/>
                  </a:cubicBezTo>
                  <a:cubicBezTo>
                    <a:pt x="1155113" y="7056"/>
                    <a:pt x="1252763" y="-1026"/>
                    <a:pt x="1349336" y="105"/>
                  </a:cubicBezTo>
                  <a:lnTo>
                    <a:pt x="1373270" y="1535"/>
                  </a:lnTo>
                  <a:lnTo>
                    <a:pt x="1373270" y="517104"/>
                  </a:lnTo>
                  <a:lnTo>
                    <a:pt x="1305166" y="515844"/>
                  </a:lnTo>
                  <a:cubicBezTo>
                    <a:pt x="1247830" y="517302"/>
                    <a:pt x="1194740" y="523453"/>
                    <a:pt x="1147502" y="531787"/>
                  </a:cubicBezTo>
                  <a:cubicBezTo>
                    <a:pt x="808841" y="591500"/>
                    <a:pt x="484187" y="807864"/>
                    <a:pt x="279303" y="1110101"/>
                  </a:cubicBezTo>
                  <a:lnTo>
                    <a:pt x="204985" y="1234303"/>
                  </a:lnTo>
                  <a:lnTo>
                    <a:pt x="0" y="633055"/>
                  </a:lnTo>
                  <a:lnTo>
                    <a:pt x="59566" y="566107"/>
                  </a:lnTo>
                  <a:cubicBezTo>
                    <a:pt x="259548" y="359855"/>
                    <a:pt x="504708" y="199226"/>
                    <a:pt x="767447" y="10277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DD867A37-C28F-B73C-8388-3167024DDDBA}"/>
                </a:ext>
              </a:extLst>
            </p:cNvPr>
            <p:cNvSpPr/>
            <p:nvPr/>
          </p:nvSpPr>
          <p:spPr>
            <a:xfrm rot="1168793">
              <a:off x="2819252" y="5953378"/>
              <a:ext cx="1258782" cy="900028"/>
            </a:xfrm>
            <a:custGeom>
              <a:avLst/>
              <a:gdLst>
                <a:gd name="csX0" fmla="*/ 0 w 1258782"/>
                <a:gd name="csY0" fmla="*/ 0 h 900028"/>
                <a:gd name="csX1" fmla="*/ 5317 w 1258782"/>
                <a:gd name="csY1" fmla="*/ 238 h 900028"/>
                <a:gd name="csX2" fmla="*/ 295360 w 1258782"/>
                <a:gd name="csY2" fmla="*/ 60351 h 900028"/>
                <a:gd name="csX3" fmla="*/ 988509 w 1258782"/>
                <a:gd name="csY3" fmla="*/ 448441 h 900028"/>
                <a:gd name="csX4" fmla="*/ 1137431 w 1258782"/>
                <a:gd name="csY4" fmla="*/ 581714 h 900028"/>
                <a:gd name="csX5" fmla="*/ 1258782 w 1258782"/>
                <a:gd name="csY5" fmla="*/ 709594 h 900028"/>
                <a:gd name="csX6" fmla="*/ 720413 w 1258782"/>
                <a:gd name="csY6" fmla="*/ 900028 h 900028"/>
                <a:gd name="csX7" fmla="*/ 660562 w 1258782"/>
                <a:gd name="csY7" fmla="*/ 846321 h 900028"/>
                <a:gd name="csX8" fmla="*/ 138527 w 1258782"/>
                <a:gd name="csY8" fmla="*/ 551745 h 900028"/>
                <a:gd name="csX9" fmla="*/ 27588 w 1258782"/>
                <a:gd name="csY9" fmla="*/ 523899 h 900028"/>
                <a:gd name="csX10" fmla="*/ 0 w 1258782"/>
                <a:gd name="csY10" fmla="*/ 520664 h 900028"/>
                <a:gd name="csX11" fmla="*/ 0 w 1258782"/>
                <a:gd name="csY11" fmla="*/ 0 h 900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8782" h="900028">
                  <a:moveTo>
                    <a:pt x="0" y="0"/>
                  </a:moveTo>
                  <a:lnTo>
                    <a:pt x="5317" y="238"/>
                  </a:lnTo>
                  <a:cubicBezTo>
                    <a:pt x="103056" y="9869"/>
                    <a:pt x="199942" y="29939"/>
                    <a:pt x="295360" y="60351"/>
                  </a:cubicBezTo>
                  <a:cubicBezTo>
                    <a:pt x="533000" y="136302"/>
                    <a:pt x="773171" y="270516"/>
                    <a:pt x="988509" y="448441"/>
                  </a:cubicBezTo>
                  <a:cubicBezTo>
                    <a:pt x="1039980" y="490824"/>
                    <a:pt x="1089713" y="535359"/>
                    <a:pt x="1137431" y="581714"/>
                  </a:cubicBezTo>
                  <a:lnTo>
                    <a:pt x="1258782" y="709594"/>
                  </a:lnTo>
                  <a:lnTo>
                    <a:pt x="720413" y="900028"/>
                  </a:lnTo>
                  <a:lnTo>
                    <a:pt x="660562" y="846321"/>
                  </a:lnTo>
                  <a:cubicBezTo>
                    <a:pt x="495278" y="709817"/>
                    <a:pt x="314734" y="607933"/>
                    <a:pt x="138527" y="551745"/>
                  </a:cubicBezTo>
                  <a:cubicBezTo>
                    <a:pt x="101800" y="540026"/>
                    <a:pt x="64808" y="530740"/>
                    <a:pt x="27588" y="523899"/>
                  </a:cubicBezTo>
                  <a:lnTo>
                    <a:pt x="0" y="520664"/>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F965DB43-A870-1DE9-EEB6-6EBC04C0A702}"/>
                </a:ext>
              </a:extLst>
            </p:cNvPr>
            <p:cNvSpPr/>
            <p:nvPr/>
          </p:nvSpPr>
          <p:spPr>
            <a:xfrm rot="1168793">
              <a:off x="739776" y="4472820"/>
              <a:ext cx="2158798" cy="2826015"/>
            </a:xfrm>
            <a:custGeom>
              <a:avLst/>
              <a:gdLst>
                <a:gd name="csX0" fmla="*/ 264292 w 2158798"/>
                <a:gd name="csY0" fmla="*/ 0 h 2826015"/>
                <a:gd name="csX1" fmla="*/ 384381 w 2158798"/>
                <a:gd name="csY1" fmla="*/ 5805 h 2826015"/>
                <a:gd name="csX2" fmla="*/ 526349 w 2158798"/>
                <a:gd name="csY2" fmla="*/ 26615 h 2826015"/>
                <a:gd name="csX3" fmla="*/ 1087664 w 2158798"/>
                <a:gd name="csY3" fmla="*/ 268399 h 2826015"/>
                <a:gd name="csX4" fmla="*/ 1663452 w 2158798"/>
                <a:gd name="csY4" fmla="*/ 949301 h 2826015"/>
                <a:gd name="csX5" fmla="*/ 1868956 w 2158798"/>
                <a:gd name="csY5" fmla="*/ 910300 h 2826015"/>
                <a:gd name="csX6" fmla="*/ 2016944 w 2158798"/>
                <a:gd name="csY6" fmla="*/ 901176 h 2826015"/>
                <a:gd name="csX7" fmla="*/ 2158798 w 2158798"/>
                <a:gd name="csY7" fmla="*/ 907543 h 2826015"/>
                <a:gd name="csX8" fmla="*/ 2158798 w 2158798"/>
                <a:gd name="csY8" fmla="*/ 1428207 h 2826015"/>
                <a:gd name="csX9" fmla="*/ 2074081 w 2158798"/>
                <a:gd name="csY9" fmla="*/ 1418269 h 2826015"/>
                <a:gd name="csX10" fmla="*/ 1846281 w 2158798"/>
                <a:gd name="csY10" fmla="*/ 1436237 h 2826015"/>
                <a:gd name="csX11" fmla="*/ 1928550 w 2158798"/>
                <a:gd name="csY11" fmla="*/ 2107013 h 2826015"/>
                <a:gd name="csX12" fmla="*/ 1926695 w 2158798"/>
                <a:gd name="csY12" fmla="*/ 2144498 h 2826015"/>
                <a:gd name="csX13" fmla="*/ 1398673 w 2158798"/>
                <a:gd name="csY13" fmla="*/ 2331272 h 2826015"/>
                <a:gd name="csX14" fmla="*/ 1411157 w 2158798"/>
                <a:gd name="csY14" fmla="*/ 2179695 h 2826015"/>
                <a:gd name="csX15" fmla="*/ 1369057 w 2158798"/>
                <a:gd name="csY15" fmla="*/ 1658088 h 2826015"/>
                <a:gd name="csX16" fmla="*/ 940658 w 2158798"/>
                <a:gd name="csY16" fmla="*/ 2080500 h 2826015"/>
                <a:gd name="csX17" fmla="*/ 647802 w 2158798"/>
                <a:gd name="csY17" fmla="*/ 2554233 h 2826015"/>
                <a:gd name="csX18" fmla="*/ 624148 w 2158798"/>
                <a:gd name="csY18" fmla="*/ 2605239 h 2826015"/>
                <a:gd name="csX19" fmla="*/ 0 w 2158798"/>
                <a:gd name="csY19" fmla="*/ 2826015 h 2826015"/>
                <a:gd name="csX20" fmla="*/ 26855 w 2158798"/>
                <a:gd name="csY20" fmla="*/ 2721918 h 2826015"/>
                <a:gd name="csX21" fmla="*/ 532076 w 2158798"/>
                <a:gd name="csY21" fmla="*/ 1764462 h 2826015"/>
                <a:gd name="csX22" fmla="*/ 1190824 w 2158798"/>
                <a:gd name="csY22" fmla="*/ 1156521 h 2826015"/>
                <a:gd name="csX23" fmla="*/ 791285 w 2158798"/>
                <a:gd name="csY23" fmla="*/ 689718 h 2826015"/>
                <a:gd name="csX24" fmla="*/ 291060 w 2158798"/>
                <a:gd name="csY24" fmla="*/ 515684 h 2826015"/>
                <a:gd name="csX25" fmla="*/ 270177 w 2158798"/>
                <a:gd name="csY25" fmla="*/ 515535 h 2826015"/>
                <a:gd name="csX26" fmla="*/ 264292 w 2158798"/>
                <a:gd name="csY26" fmla="*/ 0 h 282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158798" h="2826015">
                  <a:moveTo>
                    <a:pt x="264292" y="0"/>
                  </a:moveTo>
                  <a:lnTo>
                    <a:pt x="384381" y="5805"/>
                  </a:lnTo>
                  <a:cubicBezTo>
                    <a:pt x="432082" y="10433"/>
                    <a:pt x="479439" y="17370"/>
                    <a:pt x="526349" y="26615"/>
                  </a:cubicBezTo>
                  <a:cubicBezTo>
                    <a:pt x="727396" y="66257"/>
                    <a:pt x="916119" y="147346"/>
                    <a:pt x="1087664" y="268399"/>
                  </a:cubicBezTo>
                  <a:cubicBezTo>
                    <a:pt x="1322249" y="433875"/>
                    <a:pt x="1519417" y="668313"/>
                    <a:pt x="1663452" y="949301"/>
                  </a:cubicBezTo>
                  <a:cubicBezTo>
                    <a:pt x="1732012" y="931306"/>
                    <a:pt x="1800624" y="918165"/>
                    <a:pt x="1868956" y="910300"/>
                  </a:cubicBezTo>
                  <a:cubicBezTo>
                    <a:pt x="1918370" y="904629"/>
                    <a:pt x="1967725" y="901592"/>
                    <a:pt x="2016944" y="901176"/>
                  </a:cubicBezTo>
                  <a:lnTo>
                    <a:pt x="2158798" y="907543"/>
                  </a:lnTo>
                  <a:lnTo>
                    <a:pt x="2158798" y="1428207"/>
                  </a:lnTo>
                  <a:lnTo>
                    <a:pt x="2074081" y="1418269"/>
                  </a:lnTo>
                  <a:cubicBezTo>
                    <a:pt x="1998805" y="1414395"/>
                    <a:pt x="1922771" y="1420352"/>
                    <a:pt x="1846281" y="1436237"/>
                  </a:cubicBezTo>
                  <a:cubicBezTo>
                    <a:pt x="1902486" y="1654681"/>
                    <a:pt x="1930105" y="1879470"/>
                    <a:pt x="1928550" y="2107013"/>
                  </a:cubicBezTo>
                  <a:lnTo>
                    <a:pt x="1926695" y="2144498"/>
                  </a:lnTo>
                  <a:lnTo>
                    <a:pt x="1398673" y="2331272"/>
                  </a:lnTo>
                  <a:lnTo>
                    <a:pt x="1411157" y="2179695"/>
                  </a:lnTo>
                  <a:cubicBezTo>
                    <a:pt x="1418487" y="2004750"/>
                    <a:pt x="1404637" y="1829013"/>
                    <a:pt x="1369057" y="1658088"/>
                  </a:cubicBezTo>
                  <a:cubicBezTo>
                    <a:pt x="1183622" y="1791544"/>
                    <a:pt x="1038321" y="1953564"/>
                    <a:pt x="940658" y="2080500"/>
                  </a:cubicBezTo>
                  <a:cubicBezTo>
                    <a:pt x="898639" y="2135320"/>
                    <a:pt x="764932" y="2316086"/>
                    <a:pt x="647802" y="2554233"/>
                  </a:cubicBezTo>
                  <a:lnTo>
                    <a:pt x="624148" y="2605239"/>
                  </a:lnTo>
                  <a:lnTo>
                    <a:pt x="0" y="2826015"/>
                  </a:lnTo>
                  <a:lnTo>
                    <a:pt x="26855" y="2721918"/>
                  </a:lnTo>
                  <a:cubicBezTo>
                    <a:pt x="166487" y="2251064"/>
                    <a:pt x="482135" y="1829491"/>
                    <a:pt x="532076" y="1764462"/>
                  </a:cubicBezTo>
                  <a:cubicBezTo>
                    <a:pt x="672997" y="1581446"/>
                    <a:pt x="895235" y="1339349"/>
                    <a:pt x="1190824" y="1156521"/>
                  </a:cubicBezTo>
                  <a:cubicBezTo>
                    <a:pt x="1086611" y="962048"/>
                    <a:pt x="950929" y="801617"/>
                    <a:pt x="791285" y="689718"/>
                  </a:cubicBezTo>
                  <a:cubicBezTo>
                    <a:pt x="619074" y="568436"/>
                    <a:pt x="444105" y="523595"/>
                    <a:pt x="291060" y="515684"/>
                  </a:cubicBezTo>
                  <a:lnTo>
                    <a:pt x="270177" y="515535"/>
                  </a:lnTo>
                  <a:lnTo>
                    <a:pt x="264292"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102169424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u 7">
    <p:bg>
      <p:bgRef idx="1001">
        <a:schemeClr val="bg2"/>
      </p:bgRef>
    </p:bg>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A1E3FD45-6588-CCB9-5E06-44F03C86BF23}"/>
              </a:ext>
            </a:extLst>
          </p:cNvPr>
          <p:cNvSpPr>
            <a:spLocks noGrp="1"/>
          </p:cNvSpPr>
          <p:nvPr>
            <p:ph type="title"/>
          </p:nvPr>
        </p:nvSpPr>
        <p:spPr>
          <a:xfrm>
            <a:off x="612774" y="634998"/>
            <a:ext cx="6557064" cy="1113477"/>
          </a:xfrm>
        </p:spPr>
        <p:txBody>
          <a:bodyPr rtlCol="0" anchor="t"/>
          <a:lstStyle/>
          <a:p>
            <a:pPr rtl="0"/>
            <a:r>
              <a:rPr lang="fr"/>
              <a:t>Modifiez le style du titre</a:t>
            </a:r>
          </a:p>
        </p:txBody>
      </p:sp>
      <p:sp>
        <p:nvSpPr>
          <p:cNvPr id="3" name="Espace réservé du contenu 2"/>
          <p:cNvSpPr>
            <a:spLocks noGrp="1"/>
          </p:cNvSpPr>
          <p:nvPr>
            <p:ph idx="1"/>
          </p:nvPr>
        </p:nvSpPr>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grpSp>
        <p:nvGrpSpPr>
          <p:cNvPr id="7" name="Groupe 6">
            <a:extLst>
              <a:ext uri="{FF2B5EF4-FFF2-40B4-BE49-F238E27FC236}">
                <a16:creationId xmlns:a16="http://schemas.microsoft.com/office/drawing/2014/main" id="{7A5D1B2C-1B8F-FCAA-6865-60EF950E076B}"/>
              </a:ext>
            </a:extLst>
          </p:cNvPr>
          <p:cNvGrpSpPr/>
          <p:nvPr userDrawn="1"/>
        </p:nvGrpSpPr>
        <p:grpSpPr>
          <a:xfrm>
            <a:off x="7802496" y="-51497"/>
            <a:ext cx="4505858" cy="1503329"/>
            <a:chOff x="8033839" y="-48069"/>
            <a:chExt cx="4258089" cy="1420664"/>
          </a:xfrm>
        </p:grpSpPr>
        <p:sp>
          <p:nvSpPr>
            <p:cNvPr id="8" name="Forme libre : Forme 7">
              <a:extLst>
                <a:ext uri="{FF2B5EF4-FFF2-40B4-BE49-F238E27FC236}">
                  <a16:creationId xmlns:a16="http://schemas.microsoft.com/office/drawing/2014/main" id="{B822DD83-1BDE-9A40-AB99-09193E75DE4F}"/>
                </a:ext>
              </a:extLst>
            </p:cNvPr>
            <p:cNvSpPr/>
            <p:nvPr/>
          </p:nvSpPr>
          <p:spPr>
            <a:xfrm rot="2349511">
              <a:off x="8033839" y="-48069"/>
              <a:ext cx="993996" cy="672300"/>
            </a:xfrm>
            <a:custGeom>
              <a:avLst/>
              <a:gdLst>
                <a:gd name="csX0" fmla="*/ 0 w 993996"/>
                <a:gd name="csY0" fmla="*/ 369370 h 672300"/>
                <a:gd name="csX1" fmla="*/ 453562 w 993996"/>
                <a:gd name="csY1" fmla="*/ 0 h 672300"/>
                <a:gd name="csX2" fmla="*/ 484215 w 993996"/>
                <a:gd name="csY2" fmla="*/ 11979 h 672300"/>
                <a:gd name="csX3" fmla="*/ 920989 w 993996"/>
                <a:gd name="csY3" fmla="*/ 113518 h 672300"/>
                <a:gd name="csX4" fmla="*/ 993996 w 993996"/>
                <a:gd name="csY4" fmla="*/ 116306 h 672300"/>
                <a:gd name="csX5" fmla="*/ 993996 w 993996"/>
                <a:gd name="csY5" fmla="*/ 672300 h 672300"/>
                <a:gd name="csX6" fmla="*/ 843343 w 993996"/>
                <a:gd name="csY6" fmla="*/ 663901 h 672300"/>
                <a:gd name="csX7" fmla="*/ 842708 w 993996"/>
                <a:gd name="csY7" fmla="*/ 663832 h 672300"/>
                <a:gd name="csX8" fmla="*/ 116826 w 993996"/>
                <a:gd name="csY8" fmla="*/ 464627 h 672300"/>
                <a:gd name="csX9" fmla="*/ 25959 w 993996"/>
                <a:gd name="csY9" fmla="*/ 402157 h 672300"/>
                <a:gd name="csX10" fmla="*/ 0 w 993996"/>
                <a:gd name="csY10" fmla="*/ 369370 h 672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93996" h="672300">
                  <a:moveTo>
                    <a:pt x="0" y="369370"/>
                  </a:moveTo>
                  <a:lnTo>
                    <a:pt x="453562" y="0"/>
                  </a:lnTo>
                  <a:lnTo>
                    <a:pt x="484215" y="11979"/>
                  </a:lnTo>
                  <a:cubicBezTo>
                    <a:pt x="620831" y="60344"/>
                    <a:pt x="770012" y="99093"/>
                    <a:pt x="920989" y="113518"/>
                  </a:cubicBezTo>
                  <a:lnTo>
                    <a:pt x="993996" y="116306"/>
                  </a:lnTo>
                  <a:lnTo>
                    <a:pt x="993996" y="672300"/>
                  </a:lnTo>
                  <a:lnTo>
                    <a:pt x="843343" y="663901"/>
                  </a:lnTo>
                  <a:lnTo>
                    <a:pt x="842708" y="663832"/>
                  </a:lnTo>
                  <a:cubicBezTo>
                    <a:pt x="611573" y="638772"/>
                    <a:pt x="368194" y="572003"/>
                    <a:pt x="116826" y="464627"/>
                  </a:cubicBezTo>
                  <a:cubicBezTo>
                    <a:pt x="81545" y="449620"/>
                    <a:pt x="50998" y="428138"/>
                    <a:pt x="25959" y="402157"/>
                  </a:cubicBezTo>
                  <a:lnTo>
                    <a:pt x="0" y="3693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DB979197-BE8D-2C2C-BC91-D1AE28A73FEC}"/>
                </a:ext>
              </a:extLst>
            </p:cNvPr>
            <p:cNvSpPr/>
            <p:nvPr/>
          </p:nvSpPr>
          <p:spPr>
            <a:xfrm rot="20523102">
              <a:off x="8736612" y="357108"/>
              <a:ext cx="1256048" cy="1014273"/>
            </a:xfrm>
            <a:custGeom>
              <a:avLst/>
              <a:gdLst>
                <a:gd name="csX0" fmla="*/ 466860 w 1256048"/>
                <a:gd name="csY0" fmla="*/ 0 h 1014273"/>
                <a:gd name="csX1" fmla="*/ 506806 w 1256048"/>
                <a:gd name="csY1" fmla="*/ 67260 h 1014273"/>
                <a:gd name="csX2" fmla="*/ 987387 w 1256048"/>
                <a:gd name="csY2" fmla="*/ 433885 h 1014273"/>
                <a:gd name="csX3" fmla="*/ 1170114 w 1256048"/>
                <a:gd name="csY3" fmla="*/ 458561 h 1014273"/>
                <a:gd name="csX4" fmla="*/ 1256048 w 1256048"/>
                <a:gd name="csY4" fmla="*/ 455775 h 1014273"/>
                <a:gd name="csX5" fmla="*/ 1256048 w 1256048"/>
                <a:gd name="csY5" fmla="*/ 1012139 h 1014273"/>
                <a:gd name="csX6" fmla="*/ 1138064 w 1256048"/>
                <a:gd name="csY6" fmla="*/ 1014273 h 1014273"/>
                <a:gd name="csX7" fmla="*/ 825206 w 1256048"/>
                <a:gd name="csY7" fmla="*/ 966272 h 1014273"/>
                <a:gd name="csX8" fmla="*/ 24683 w 1256048"/>
                <a:gd name="csY8" fmla="*/ 345216 h 1014273"/>
                <a:gd name="csX9" fmla="*/ 0 w 1256048"/>
                <a:gd name="csY9" fmla="*/ 301946 h 1014273"/>
                <a:gd name="csX10" fmla="*/ 466860 w 1256048"/>
                <a:gd name="csY10" fmla="*/ 0 h 1014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6048" h="1014273">
                  <a:moveTo>
                    <a:pt x="466860" y="0"/>
                  </a:moveTo>
                  <a:lnTo>
                    <a:pt x="506806" y="67260"/>
                  </a:lnTo>
                  <a:cubicBezTo>
                    <a:pt x="619964" y="233814"/>
                    <a:pt x="775019" y="369477"/>
                    <a:pt x="987387" y="433885"/>
                  </a:cubicBezTo>
                  <a:cubicBezTo>
                    <a:pt x="1045814" y="451790"/>
                    <a:pt x="1106226" y="458164"/>
                    <a:pt x="1170114" y="458561"/>
                  </a:cubicBezTo>
                  <a:lnTo>
                    <a:pt x="1256048" y="455775"/>
                  </a:lnTo>
                  <a:lnTo>
                    <a:pt x="1256048" y="1012139"/>
                  </a:lnTo>
                  <a:lnTo>
                    <a:pt x="1138064" y="1014273"/>
                  </a:lnTo>
                  <a:cubicBezTo>
                    <a:pt x="1038937" y="1011843"/>
                    <a:pt x="934474" y="999324"/>
                    <a:pt x="825206" y="966272"/>
                  </a:cubicBezTo>
                  <a:cubicBezTo>
                    <a:pt x="493957" y="865751"/>
                    <a:pt x="224884" y="656619"/>
                    <a:pt x="24683" y="345216"/>
                  </a:cubicBezTo>
                  <a:lnTo>
                    <a:pt x="0" y="301946"/>
                  </a:lnTo>
                  <a:lnTo>
                    <a:pt x="46686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4764B409-147F-E89E-9AB1-098857D9E11D}"/>
                </a:ext>
              </a:extLst>
            </p:cNvPr>
            <p:cNvSpPr/>
            <p:nvPr/>
          </p:nvSpPr>
          <p:spPr>
            <a:xfrm rot="1230576">
              <a:off x="11370700" y="764120"/>
              <a:ext cx="921228" cy="608475"/>
            </a:xfrm>
            <a:custGeom>
              <a:avLst/>
              <a:gdLst>
                <a:gd name="csX0" fmla="*/ 0 w 921228"/>
                <a:gd name="csY0" fmla="*/ 35970 h 608475"/>
                <a:gd name="csX1" fmla="*/ 63502 w 921228"/>
                <a:gd name="csY1" fmla="*/ 39363 h 608475"/>
                <a:gd name="csX2" fmla="*/ 706641 w 921228"/>
                <a:gd name="csY2" fmla="*/ 8618 h 608475"/>
                <a:gd name="csX3" fmla="*/ 726143 w 921228"/>
                <a:gd name="csY3" fmla="*/ 0 h 608475"/>
                <a:gd name="csX4" fmla="*/ 921228 w 921228"/>
                <a:gd name="csY4" fmla="*/ 521511 h 608475"/>
                <a:gd name="csX5" fmla="*/ 793587 w 921228"/>
                <a:gd name="csY5" fmla="*/ 562866 h 608475"/>
                <a:gd name="csX6" fmla="*/ 29425 w 921228"/>
                <a:gd name="csY6" fmla="*/ 594578 h 608475"/>
                <a:gd name="csX7" fmla="*/ 0 w 921228"/>
                <a:gd name="csY7" fmla="*/ 592999 h 608475"/>
                <a:gd name="csX8" fmla="*/ 0 w 921228"/>
                <a:gd name="csY8" fmla="*/ 35970 h 60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21228" h="608475">
                  <a:moveTo>
                    <a:pt x="0" y="35970"/>
                  </a:moveTo>
                  <a:lnTo>
                    <a:pt x="63502" y="39363"/>
                  </a:lnTo>
                  <a:cubicBezTo>
                    <a:pt x="311310" y="54546"/>
                    <a:pt x="533782" y="68332"/>
                    <a:pt x="706641" y="8618"/>
                  </a:cubicBezTo>
                  <a:lnTo>
                    <a:pt x="726143" y="0"/>
                  </a:lnTo>
                  <a:lnTo>
                    <a:pt x="921228" y="521511"/>
                  </a:lnTo>
                  <a:lnTo>
                    <a:pt x="793587" y="562866"/>
                  </a:lnTo>
                  <a:cubicBezTo>
                    <a:pt x="542014" y="626219"/>
                    <a:pt x="275511" y="609797"/>
                    <a:pt x="29425" y="594578"/>
                  </a:cubicBezTo>
                  <a:lnTo>
                    <a:pt x="0" y="592999"/>
                  </a:lnTo>
                  <a:lnTo>
                    <a:pt x="0" y="3597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e libre : Forme 10">
              <a:extLst>
                <a:ext uri="{FF2B5EF4-FFF2-40B4-BE49-F238E27FC236}">
                  <a16:creationId xmlns:a16="http://schemas.microsoft.com/office/drawing/2014/main" id="{657245E2-481E-7094-778B-AE0E53293323}"/>
                </a:ext>
              </a:extLst>
            </p:cNvPr>
            <p:cNvSpPr/>
            <p:nvPr/>
          </p:nvSpPr>
          <p:spPr>
            <a:xfrm rot="1230576">
              <a:off x="9914977" y="359143"/>
              <a:ext cx="1461385" cy="957104"/>
            </a:xfrm>
            <a:custGeom>
              <a:avLst/>
              <a:gdLst>
                <a:gd name="csX0" fmla="*/ 604686 w 1461385"/>
                <a:gd name="csY0" fmla="*/ 87871 h 957104"/>
                <a:gd name="csX1" fmla="*/ 1300557 w 1461385"/>
                <a:gd name="csY1" fmla="*/ 2326 h 957104"/>
                <a:gd name="csX2" fmla="*/ 1461385 w 1461385"/>
                <a:gd name="csY2" fmla="*/ 10918 h 957104"/>
                <a:gd name="csX3" fmla="*/ 1461385 w 1461385"/>
                <a:gd name="csY3" fmla="*/ 567947 h 957104"/>
                <a:gd name="csX4" fmla="*/ 1279245 w 1461385"/>
                <a:gd name="csY4" fmla="*/ 558169 h 957104"/>
                <a:gd name="csX5" fmla="*/ 731670 w 1461385"/>
                <a:gd name="csY5" fmla="*/ 638704 h 957104"/>
                <a:gd name="csX6" fmla="*/ 467089 w 1461385"/>
                <a:gd name="csY6" fmla="*/ 847669 h 957104"/>
                <a:gd name="csX7" fmla="*/ 366586 w 1461385"/>
                <a:gd name="csY7" fmla="*/ 940158 h 957104"/>
                <a:gd name="csX8" fmla="*/ 346025 w 1461385"/>
                <a:gd name="csY8" fmla="*/ 957104 h 957104"/>
                <a:gd name="csX9" fmla="*/ 0 w 1461385"/>
                <a:gd name="csY9" fmla="*/ 521434 h 957104"/>
                <a:gd name="csX10" fmla="*/ 9680 w 1461385"/>
                <a:gd name="csY10" fmla="*/ 513221 h 957104"/>
                <a:gd name="csX11" fmla="*/ 86885 w 1461385"/>
                <a:gd name="csY11" fmla="*/ 441686 h 957104"/>
                <a:gd name="csX12" fmla="*/ 476615 w 1461385"/>
                <a:gd name="csY12" fmla="*/ 144319 h 957104"/>
                <a:gd name="csX13" fmla="*/ 604686 w 1461385"/>
                <a:gd name="csY13" fmla="*/ 87871 h 957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61385" h="957104">
                  <a:moveTo>
                    <a:pt x="604686" y="87871"/>
                  </a:moveTo>
                  <a:cubicBezTo>
                    <a:pt x="831600" y="3913"/>
                    <a:pt x="1071629" y="-5800"/>
                    <a:pt x="1300557" y="2326"/>
                  </a:cubicBezTo>
                  <a:lnTo>
                    <a:pt x="1461385" y="10918"/>
                  </a:lnTo>
                  <a:lnTo>
                    <a:pt x="1461385" y="567947"/>
                  </a:lnTo>
                  <a:lnTo>
                    <a:pt x="1279245" y="558169"/>
                  </a:lnTo>
                  <a:cubicBezTo>
                    <a:pt x="1072418" y="550794"/>
                    <a:pt x="882324" y="560935"/>
                    <a:pt x="731670" y="638704"/>
                  </a:cubicBezTo>
                  <a:cubicBezTo>
                    <a:pt x="638689" y="686861"/>
                    <a:pt x="559467" y="761126"/>
                    <a:pt x="467089" y="847669"/>
                  </a:cubicBezTo>
                  <a:cubicBezTo>
                    <a:pt x="434935" y="877872"/>
                    <a:pt x="401688" y="909057"/>
                    <a:pt x="366586" y="940158"/>
                  </a:cubicBezTo>
                  <a:lnTo>
                    <a:pt x="346025" y="957104"/>
                  </a:lnTo>
                  <a:lnTo>
                    <a:pt x="0" y="521434"/>
                  </a:lnTo>
                  <a:lnTo>
                    <a:pt x="9680" y="513221"/>
                  </a:lnTo>
                  <a:cubicBezTo>
                    <a:pt x="34895" y="490517"/>
                    <a:pt x="60439" y="466529"/>
                    <a:pt x="86885" y="441686"/>
                  </a:cubicBezTo>
                  <a:cubicBezTo>
                    <a:pt x="193753" y="341439"/>
                    <a:pt x="314879" y="228051"/>
                    <a:pt x="476615" y="144319"/>
                  </a:cubicBezTo>
                  <a:cubicBezTo>
                    <a:pt x="518719" y="122549"/>
                    <a:pt x="561465" y="103863"/>
                    <a:pt x="604686" y="8787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4" name="Espace réservé de la date 3">
            <a:extLst>
              <a:ext uri="{FF2B5EF4-FFF2-40B4-BE49-F238E27FC236}">
                <a16:creationId xmlns:a16="http://schemas.microsoft.com/office/drawing/2014/main" id="{C2F12E4C-4CFF-6025-E705-80C51F8FF6B3}"/>
              </a:ext>
            </a:extLst>
          </p:cNvPr>
          <p:cNvSpPr>
            <a:spLocks noGrp="1"/>
          </p:cNvSpPr>
          <p:nvPr>
            <p:ph type="dt" sz="half" idx="10"/>
          </p:nvPr>
        </p:nvSpPr>
        <p:spPr/>
        <p:txBody>
          <a:bodyPr rtlCol="0"/>
          <a:lstStyle/>
          <a:p>
            <a:pPr rtl="0"/>
            <a:r>
              <a:rPr lang="en-US"/>
              <a:t>24/11/2025</a:t>
            </a:r>
          </a:p>
        </p:txBody>
      </p:sp>
      <p:sp>
        <p:nvSpPr>
          <p:cNvPr id="5" name="Espace réservé du pied de page 4">
            <a:extLst>
              <a:ext uri="{FF2B5EF4-FFF2-40B4-BE49-F238E27FC236}">
                <a16:creationId xmlns:a16="http://schemas.microsoft.com/office/drawing/2014/main" id="{A0D2BAFB-A351-DB9E-7FE8-49CFC6A5156C}"/>
              </a:ext>
            </a:extLst>
          </p:cNvPr>
          <p:cNvSpPr>
            <a:spLocks noGrp="1"/>
          </p:cNvSpPr>
          <p:nvPr>
            <p:ph type="ftr" sz="quarter" idx="11"/>
          </p:nvPr>
        </p:nvSpPr>
        <p:spPr/>
        <p:txBody>
          <a:bodyPr rtlCol="0"/>
          <a:lstStyle/>
          <a:p>
            <a:pPr rtl="0"/>
            <a:endParaRPr lang="en-US" dirty="0"/>
          </a:p>
        </p:txBody>
      </p:sp>
      <p:sp>
        <p:nvSpPr>
          <p:cNvPr id="6" name="Espace réservé du numéro de diapositive 5">
            <a:extLst>
              <a:ext uri="{FF2B5EF4-FFF2-40B4-BE49-F238E27FC236}">
                <a16:creationId xmlns:a16="http://schemas.microsoft.com/office/drawing/2014/main" id="{7BAB67EE-77A4-05B3-5CFE-A62B8B32F9F8}"/>
              </a:ext>
            </a:extLst>
          </p:cNvPr>
          <p:cNvSpPr>
            <a:spLocks noGrp="1"/>
          </p:cNvSpPr>
          <p:nvPr>
            <p:ph type="sldNum" sz="quarter" idx="12"/>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273113877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u 8">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59A755-E5CA-40D7-2AB1-BBB6461A7B54}"/>
              </a:ext>
            </a:extLst>
          </p:cNvPr>
          <p:cNvSpPr>
            <a:spLocks noGrp="1"/>
          </p:cNvSpPr>
          <p:nvPr>
            <p:ph type="title"/>
          </p:nvPr>
        </p:nvSpPr>
        <p:spPr>
          <a:xfrm>
            <a:off x="4019547" y="1889436"/>
            <a:ext cx="4152290" cy="1344614"/>
          </a:xfrm>
        </p:spPr>
        <p:txBody>
          <a:bodyPr rtlCol="0" anchor="b"/>
          <a:lstStyle>
            <a:lvl1pPr algn="ctr">
              <a:defRPr/>
            </a:lvl1pPr>
          </a:lstStyle>
          <a:p>
            <a:pPr rtl="0"/>
            <a:r>
              <a:rPr lang="fr"/>
              <a:t>Modifiez le style du titre</a:t>
            </a:r>
          </a:p>
        </p:txBody>
      </p:sp>
      <p:sp>
        <p:nvSpPr>
          <p:cNvPr id="7" name="Espace réservé du contenu 6">
            <a:extLst>
              <a:ext uri="{FF2B5EF4-FFF2-40B4-BE49-F238E27FC236}">
                <a16:creationId xmlns:a16="http://schemas.microsoft.com/office/drawing/2014/main" id="{1F029D7F-2954-18AE-1ECF-0D952156B08A}"/>
              </a:ext>
            </a:extLst>
          </p:cNvPr>
          <p:cNvSpPr>
            <a:spLocks noGrp="1"/>
          </p:cNvSpPr>
          <p:nvPr>
            <p:ph sz="quarter" idx="14"/>
          </p:nvPr>
        </p:nvSpPr>
        <p:spPr>
          <a:xfrm>
            <a:off x="3967163" y="3606800"/>
            <a:ext cx="4205287" cy="1344613"/>
          </a:xfrm>
        </p:spPr>
        <p:txBody>
          <a:bodyPr rtlCol="0"/>
          <a:lstStyle>
            <a:lvl1pPr algn="ctr">
              <a:defRPr/>
            </a:lvl1pPr>
            <a:lvl2pPr algn="ctr">
              <a:defRPr/>
            </a:lvl2pPr>
            <a:lvl3pPr algn="ctr">
              <a:defRPr/>
            </a:lvl3pPr>
            <a:lvl4pPr algn="ctr">
              <a:defRPr/>
            </a:lvl4pPr>
            <a:lvl5pPr algn="ctr">
              <a:defRPr/>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1" name="Forme libre : Forme 10">
            <a:extLst>
              <a:ext uri="{FF2B5EF4-FFF2-40B4-BE49-F238E27FC236}">
                <a16:creationId xmlns:a16="http://schemas.microsoft.com/office/drawing/2014/main" id="{E105418A-3DC3-1E44-C42C-B391218B6E42}"/>
              </a:ext>
            </a:extLst>
          </p:cNvPr>
          <p:cNvSpPr/>
          <p:nvPr userDrawn="1"/>
        </p:nvSpPr>
        <p:spPr>
          <a:xfrm>
            <a:off x="8378931" y="1"/>
            <a:ext cx="3144174" cy="3607497"/>
          </a:xfrm>
          <a:custGeom>
            <a:avLst/>
            <a:gdLst>
              <a:gd name="csX0" fmla="*/ 231367 w 3144174"/>
              <a:gd name="csY0" fmla="*/ 0 h 3607497"/>
              <a:gd name="csX1" fmla="*/ 961474 w 3144174"/>
              <a:gd name="csY1" fmla="*/ 1 h 3607497"/>
              <a:gd name="csX2" fmla="*/ 948240 w 3144174"/>
              <a:gd name="csY2" fmla="*/ 156954 h 3607497"/>
              <a:gd name="csX3" fmla="*/ 837097 w 3144174"/>
              <a:gd name="csY3" fmla="*/ 641865 h 3607497"/>
              <a:gd name="csX4" fmla="*/ 727625 w 3144174"/>
              <a:gd name="csY4" fmla="*/ 1245582 h 3607497"/>
              <a:gd name="csX5" fmla="*/ 1759205 w 3144174"/>
              <a:gd name="csY5" fmla="*/ 2129894 h 3607497"/>
              <a:gd name="csX6" fmla="*/ 2400180 w 3144174"/>
              <a:gd name="csY6" fmla="*/ 2438738 h 3607497"/>
              <a:gd name="csX7" fmla="*/ 3142946 w 3144174"/>
              <a:gd name="csY7" fmla="*/ 3532600 h 3607497"/>
              <a:gd name="csX8" fmla="*/ 3144174 w 3144174"/>
              <a:gd name="csY8" fmla="*/ 3607497 h 3607497"/>
              <a:gd name="csX9" fmla="*/ 2416579 w 3144174"/>
              <a:gd name="csY9" fmla="*/ 3607497 h 3607497"/>
              <a:gd name="csX10" fmla="*/ 2417371 w 3144174"/>
              <a:gd name="csY10" fmla="*/ 3583035 h 3607497"/>
              <a:gd name="csX11" fmla="*/ 2016346 w 3144174"/>
              <a:gd name="csY11" fmla="*/ 3056015 h 3607497"/>
              <a:gd name="csX12" fmla="*/ 1476012 w 3144174"/>
              <a:gd name="csY12" fmla="*/ 2799477 h 3607497"/>
              <a:gd name="csX13" fmla="*/ 549393 w 3144174"/>
              <a:gd name="csY13" fmla="*/ 2308733 h 3607497"/>
              <a:gd name="csX14" fmla="*/ 306 w 3144174"/>
              <a:gd name="csY14" fmla="*/ 1258967 h 3607497"/>
              <a:gd name="csX15" fmla="*/ 135998 w 3144174"/>
              <a:gd name="csY15" fmla="*/ 446306 h 3607497"/>
              <a:gd name="csX16" fmla="*/ 225399 w 3144174"/>
              <a:gd name="csY16" fmla="*/ 66311 h 3607497"/>
              <a:gd name="csX17" fmla="*/ 231367 w 3144174"/>
              <a:gd name="csY17" fmla="*/ 0 h 3607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144174" h="3607497">
                <a:moveTo>
                  <a:pt x="231367" y="0"/>
                </a:moveTo>
                <a:lnTo>
                  <a:pt x="961474" y="1"/>
                </a:lnTo>
                <a:lnTo>
                  <a:pt x="948240" y="156954"/>
                </a:lnTo>
                <a:cubicBezTo>
                  <a:pt x="925483" y="326968"/>
                  <a:pt x="880902" y="486621"/>
                  <a:pt x="837097" y="641865"/>
                </a:cubicBezTo>
                <a:cubicBezTo>
                  <a:pt x="778884" y="849640"/>
                  <a:pt x="724210" y="1044867"/>
                  <a:pt x="727625" y="1245582"/>
                </a:cubicBezTo>
                <a:cubicBezTo>
                  <a:pt x="735231" y="1666805"/>
                  <a:pt x="1122326" y="1860820"/>
                  <a:pt x="1759205" y="2129894"/>
                </a:cubicBezTo>
                <a:cubicBezTo>
                  <a:pt x="1980328" y="2223761"/>
                  <a:pt x="2209501" y="2319808"/>
                  <a:pt x="2400180" y="2438738"/>
                </a:cubicBezTo>
                <a:cubicBezTo>
                  <a:pt x="2842570" y="2713903"/>
                  <a:pt x="3113763" y="3111807"/>
                  <a:pt x="3142946" y="3532600"/>
                </a:cubicBezTo>
                <a:lnTo>
                  <a:pt x="3144174" y="3607497"/>
                </a:lnTo>
                <a:lnTo>
                  <a:pt x="2416579" y="3607497"/>
                </a:lnTo>
                <a:lnTo>
                  <a:pt x="2417371" y="3583035"/>
                </a:lnTo>
                <a:cubicBezTo>
                  <a:pt x="2404532" y="3401368"/>
                  <a:pt x="2254309" y="3203973"/>
                  <a:pt x="2016346" y="3056015"/>
                </a:cubicBezTo>
                <a:cubicBezTo>
                  <a:pt x="1874112" y="2967424"/>
                  <a:pt x="1681045" y="2885696"/>
                  <a:pt x="1476012" y="2799477"/>
                </a:cubicBezTo>
                <a:cubicBezTo>
                  <a:pt x="1171115" y="2670742"/>
                  <a:pt x="825200" y="2524722"/>
                  <a:pt x="549393" y="2308733"/>
                </a:cubicBezTo>
                <a:cubicBezTo>
                  <a:pt x="192771" y="2029651"/>
                  <a:pt x="7913" y="1676858"/>
                  <a:pt x="306" y="1258967"/>
                </a:cubicBezTo>
                <a:cubicBezTo>
                  <a:pt x="-5403" y="952215"/>
                  <a:pt x="69918" y="682698"/>
                  <a:pt x="135998" y="446306"/>
                </a:cubicBezTo>
                <a:cubicBezTo>
                  <a:pt x="177149" y="299222"/>
                  <a:pt x="209787" y="176753"/>
                  <a:pt x="225399" y="66311"/>
                </a:cubicBezTo>
                <a:lnTo>
                  <a:pt x="23136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2" name="Forme libre : Forme 11">
            <a:extLst>
              <a:ext uri="{FF2B5EF4-FFF2-40B4-BE49-F238E27FC236}">
                <a16:creationId xmlns:a16="http://schemas.microsoft.com/office/drawing/2014/main" id="{4475F058-641D-4D37-503E-8461CD9A4F82}"/>
              </a:ext>
            </a:extLst>
          </p:cNvPr>
          <p:cNvSpPr/>
          <p:nvPr userDrawn="1"/>
        </p:nvSpPr>
        <p:spPr>
          <a:xfrm rot="19129843">
            <a:off x="1274890" y="2103383"/>
            <a:ext cx="1274410" cy="3610942"/>
          </a:xfrm>
          <a:custGeom>
            <a:avLst/>
            <a:gdLst>
              <a:gd name="csX0" fmla="*/ 1015111 w 1274410"/>
              <a:gd name="csY0" fmla="*/ 0 h 3610942"/>
              <a:gd name="csX1" fmla="*/ 1274410 w 1274410"/>
              <a:gd name="csY1" fmla="*/ 687908 h 3610942"/>
              <a:gd name="csX2" fmla="*/ 1207920 w 1274410"/>
              <a:gd name="csY2" fmla="*/ 700489 h 3610942"/>
              <a:gd name="csX3" fmla="*/ 1099412 w 1274410"/>
              <a:gd name="csY3" fmla="*/ 743226 h 3610942"/>
              <a:gd name="csX4" fmla="*/ 798054 w 1274410"/>
              <a:gd name="csY4" fmla="*/ 2211951 h 3610942"/>
              <a:gd name="csX5" fmla="*/ 825121 w 1274410"/>
              <a:gd name="csY5" fmla="*/ 2338793 h 3610942"/>
              <a:gd name="csX6" fmla="*/ 1000654 w 1274410"/>
              <a:gd name="csY6" fmla="*/ 3452634 h 3610942"/>
              <a:gd name="csX7" fmla="*/ 1000452 w 1274410"/>
              <a:gd name="csY7" fmla="*/ 3610942 h 3610942"/>
              <a:gd name="csX8" fmla="*/ 274933 w 1274410"/>
              <a:gd name="csY8" fmla="*/ 3610942 h 3610942"/>
              <a:gd name="csX9" fmla="*/ 273776 w 1274410"/>
              <a:gd name="csY9" fmla="*/ 3459780 h 3610942"/>
              <a:gd name="csX10" fmla="*/ 114031 w 1274410"/>
              <a:gd name="csY10" fmla="*/ 2492207 h 3610942"/>
              <a:gd name="csX11" fmla="*/ 86171 w 1274410"/>
              <a:gd name="csY11" fmla="*/ 2363722 h 3610942"/>
              <a:gd name="csX12" fmla="*/ 30543 w 1274410"/>
              <a:gd name="csY12" fmla="*/ 1192300 h 3610942"/>
              <a:gd name="csX13" fmla="*/ 765265 w 1274410"/>
              <a:gd name="csY13" fmla="*/ 95566 h 3610942"/>
              <a:gd name="csX14" fmla="*/ 968809 w 1274410"/>
              <a:gd name="csY14" fmla="*/ 10921 h 3610942"/>
              <a:gd name="csX15" fmla="*/ 1015111 w 1274410"/>
              <a:gd name="csY15" fmla="*/ 0 h 3610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74410" h="3610942">
                <a:moveTo>
                  <a:pt x="1015111" y="0"/>
                </a:moveTo>
                <a:lnTo>
                  <a:pt x="1274410" y="687908"/>
                </a:lnTo>
                <a:lnTo>
                  <a:pt x="1207920" y="700489"/>
                </a:lnTo>
                <a:cubicBezTo>
                  <a:pt x="1170541" y="711107"/>
                  <a:pt x="1134356" y="725199"/>
                  <a:pt x="1099412" y="743226"/>
                </a:cubicBezTo>
                <a:cubicBezTo>
                  <a:pt x="599885" y="1001169"/>
                  <a:pt x="722720" y="1856554"/>
                  <a:pt x="798054" y="2211951"/>
                </a:cubicBezTo>
                <a:cubicBezTo>
                  <a:pt x="807373" y="2255146"/>
                  <a:pt x="816563" y="2297215"/>
                  <a:pt x="825121" y="2338793"/>
                </a:cubicBezTo>
                <a:cubicBezTo>
                  <a:pt x="905958" y="2713379"/>
                  <a:pt x="984364" y="3077601"/>
                  <a:pt x="1000654" y="3452634"/>
                </a:cubicBezTo>
                <a:lnTo>
                  <a:pt x="1000452" y="3610942"/>
                </a:lnTo>
                <a:lnTo>
                  <a:pt x="274933" y="3610942"/>
                </a:lnTo>
                <a:lnTo>
                  <a:pt x="273776" y="3459780"/>
                </a:lnTo>
                <a:cubicBezTo>
                  <a:pt x="257957" y="3161326"/>
                  <a:pt x="191289" y="2851681"/>
                  <a:pt x="114031" y="2492207"/>
                </a:cubicBezTo>
                <a:cubicBezTo>
                  <a:pt x="104842" y="2450138"/>
                  <a:pt x="95491" y="2406917"/>
                  <a:pt x="86171" y="2363722"/>
                </a:cubicBezTo>
                <a:cubicBezTo>
                  <a:pt x="22518" y="2065666"/>
                  <a:pt x="-38566" y="1619758"/>
                  <a:pt x="30543" y="1192300"/>
                </a:cubicBezTo>
                <a:cubicBezTo>
                  <a:pt x="113437" y="680112"/>
                  <a:pt x="367698" y="301680"/>
                  <a:pt x="765265" y="95566"/>
                </a:cubicBezTo>
                <a:cubicBezTo>
                  <a:pt x="832851" y="60672"/>
                  <a:pt x="900755" y="32761"/>
                  <a:pt x="968809" y="10921"/>
                </a:cubicBezTo>
                <a:lnTo>
                  <a:pt x="1015111"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e libre : Forme 12">
            <a:extLst>
              <a:ext uri="{FF2B5EF4-FFF2-40B4-BE49-F238E27FC236}">
                <a16:creationId xmlns:a16="http://schemas.microsoft.com/office/drawing/2014/main" id="{96F1395B-F6D7-9064-CD4B-7AC438AC67B0}"/>
              </a:ext>
            </a:extLst>
          </p:cNvPr>
          <p:cNvSpPr/>
          <p:nvPr userDrawn="1"/>
        </p:nvSpPr>
        <p:spPr>
          <a:xfrm rot="2399532">
            <a:off x="9736409" y="3074185"/>
            <a:ext cx="1160238" cy="3075804"/>
          </a:xfrm>
          <a:custGeom>
            <a:avLst/>
            <a:gdLst>
              <a:gd name="csX0" fmla="*/ 306086 w 1160238"/>
              <a:gd name="csY0" fmla="*/ 467614 h 3075804"/>
              <a:gd name="csX1" fmla="*/ 863520 w 1160238"/>
              <a:gd name="csY1" fmla="*/ 0 h 3075804"/>
              <a:gd name="csX2" fmla="*/ 906311 w 1160238"/>
              <a:gd name="csY2" fmla="*/ 49344 h 3075804"/>
              <a:gd name="csX3" fmla="*/ 1152730 w 1160238"/>
              <a:gd name="csY3" fmla="*/ 971137 h 3075804"/>
              <a:gd name="csX4" fmla="*/ 908602 w 1160238"/>
              <a:gd name="csY4" fmla="*/ 1851962 h 3075804"/>
              <a:gd name="csX5" fmla="*/ 850108 w 1160238"/>
              <a:gd name="csY5" fmla="*/ 2009505 h 3075804"/>
              <a:gd name="csX6" fmla="*/ 735900 w 1160238"/>
              <a:gd name="csY6" fmla="*/ 2914414 h 3075804"/>
              <a:gd name="csX7" fmla="*/ 756329 w 1160238"/>
              <a:gd name="csY7" fmla="*/ 3075804 h 3075804"/>
              <a:gd name="csX8" fmla="*/ 24796 w 1160238"/>
              <a:gd name="csY8" fmla="*/ 3075804 h 3075804"/>
              <a:gd name="csX9" fmla="*/ 9700 w 1160238"/>
              <a:gd name="csY9" fmla="*/ 2946624 h 3075804"/>
              <a:gd name="csX10" fmla="*/ 166106 w 1160238"/>
              <a:gd name="csY10" fmla="*/ 1761828 h 3075804"/>
              <a:gd name="csX11" fmla="*/ 228342 w 1160238"/>
              <a:gd name="csY11" fmla="*/ 1594997 h 3075804"/>
              <a:gd name="csX12" fmla="*/ 428956 w 1160238"/>
              <a:gd name="csY12" fmla="*/ 900599 h 3075804"/>
              <a:gd name="csX13" fmla="*/ 364221 w 1160238"/>
              <a:gd name="csY13" fmla="*/ 541653 h 3075804"/>
              <a:gd name="csX14" fmla="*/ 306086 w 1160238"/>
              <a:gd name="csY14" fmla="*/ 467614 h 3075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60238" h="3075804">
                <a:moveTo>
                  <a:pt x="306086" y="467614"/>
                </a:moveTo>
                <a:lnTo>
                  <a:pt x="863520" y="0"/>
                </a:lnTo>
                <a:lnTo>
                  <a:pt x="906311" y="49344"/>
                </a:lnTo>
                <a:cubicBezTo>
                  <a:pt x="1104221" y="304319"/>
                  <a:pt x="1186928" y="613558"/>
                  <a:pt x="1152730" y="971137"/>
                </a:cubicBezTo>
                <a:cubicBezTo>
                  <a:pt x="1122728" y="1283381"/>
                  <a:pt x="1008800" y="1584690"/>
                  <a:pt x="908602" y="1851962"/>
                </a:cubicBezTo>
                <a:cubicBezTo>
                  <a:pt x="887734" y="1906816"/>
                  <a:pt x="868770" y="1959047"/>
                  <a:pt x="850108" y="2009505"/>
                </a:cubicBezTo>
                <a:cubicBezTo>
                  <a:pt x="734900" y="2328382"/>
                  <a:pt x="709798" y="2616683"/>
                  <a:pt x="735900" y="2914414"/>
                </a:cubicBezTo>
                <a:lnTo>
                  <a:pt x="756329" y="3075804"/>
                </a:lnTo>
                <a:lnTo>
                  <a:pt x="24796" y="3075804"/>
                </a:lnTo>
                <a:lnTo>
                  <a:pt x="9700" y="2946624"/>
                </a:lnTo>
                <a:cubicBezTo>
                  <a:pt x="-19513" y="2572377"/>
                  <a:pt x="12982" y="2185185"/>
                  <a:pt x="166106" y="1761828"/>
                </a:cubicBezTo>
                <a:cubicBezTo>
                  <a:pt x="186297" y="1706482"/>
                  <a:pt x="207472" y="1649850"/>
                  <a:pt x="228342" y="1594997"/>
                </a:cubicBezTo>
                <a:cubicBezTo>
                  <a:pt x="316877" y="1360264"/>
                  <a:pt x="408068" y="1116452"/>
                  <a:pt x="428956" y="900599"/>
                </a:cubicBezTo>
                <a:cubicBezTo>
                  <a:pt x="443392" y="752818"/>
                  <a:pt x="423868" y="639442"/>
                  <a:pt x="364221" y="541653"/>
                </a:cubicBezTo>
                <a:lnTo>
                  <a:pt x="306086" y="46761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6" name="Forme libre : Forme 15">
            <a:extLst>
              <a:ext uri="{FF2B5EF4-FFF2-40B4-BE49-F238E27FC236}">
                <a16:creationId xmlns:a16="http://schemas.microsoft.com/office/drawing/2014/main" id="{CFBF9EB9-CE7C-FCA4-DE36-2A29F9E84A59}"/>
              </a:ext>
            </a:extLst>
          </p:cNvPr>
          <p:cNvSpPr/>
          <p:nvPr userDrawn="1"/>
        </p:nvSpPr>
        <p:spPr>
          <a:xfrm rot="1690643">
            <a:off x="1760872" y="-698613"/>
            <a:ext cx="2030797" cy="3698207"/>
          </a:xfrm>
          <a:custGeom>
            <a:avLst/>
            <a:gdLst>
              <a:gd name="csX0" fmla="*/ 1000285 w 2030797"/>
              <a:gd name="csY0" fmla="*/ 552032 h 3698207"/>
              <a:gd name="csX1" fmla="*/ 2030797 w 2030797"/>
              <a:gd name="csY1" fmla="*/ 0 h 3698207"/>
              <a:gd name="csX2" fmla="*/ 2000933 w 2030797"/>
              <a:gd name="csY2" fmla="*/ 30638 h 3698207"/>
              <a:gd name="csX3" fmla="*/ 1737330 w 2030797"/>
              <a:gd name="csY3" fmla="*/ 542561 h 3698207"/>
              <a:gd name="csX4" fmla="*/ 1761018 w 2030797"/>
              <a:gd name="csY4" fmla="*/ 1048495 h 3698207"/>
              <a:gd name="csX5" fmla="*/ 1800963 w 2030797"/>
              <a:gd name="csY5" fmla="*/ 1689606 h 3698207"/>
              <a:gd name="csX6" fmla="*/ 1178859 w 2030797"/>
              <a:gd name="csY6" fmla="*/ 2926033 h 3698207"/>
              <a:gd name="csX7" fmla="*/ 743795 w 2030797"/>
              <a:gd name="csY7" fmla="*/ 3648897 h 3698207"/>
              <a:gd name="csX8" fmla="*/ 735155 w 2030797"/>
              <a:gd name="csY8" fmla="*/ 3698207 h 3698207"/>
              <a:gd name="csX9" fmla="*/ 0 w 2030797"/>
              <a:gd name="csY9" fmla="*/ 3698207 h 3698207"/>
              <a:gd name="csX10" fmla="*/ 20878 w 2030797"/>
              <a:gd name="csY10" fmla="*/ 3537082 h 3698207"/>
              <a:gd name="csX11" fmla="*/ 598980 w 2030797"/>
              <a:gd name="csY11" fmla="*/ 2484426 h 3698207"/>
              <a:gd name="csX12" fmla="*/ 1076692 w 2030797"/>
              <a:gd name="csY12" fmla="*/ 1607218 h 3698207"/>
              <a:gd name="csX13" fmla="*/ 1041854 w 2030797"/>
              <a:gd name="csY13" fmla="*/ 1166815 h 3698207"/>
              <a:gd name="csX14" fmla="*/ 995499 w 2030797"/>
              <a:gd name="csY14" fmla="*/ 600714 h 3698207"/>
              <a:gd name="csX15" fmla="*/ 1000285 w 2030797"/>
              <a:gd name="csY15" fmla="*/ 552032 h 3698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30797" h="3698207">
                <a:moveTo>
                  <a:pt x="1000285" y="552032"/>
                </a:moveTo>
                <a:lnTo>
                  <a:pt x="2030797" y="0"/>
                </a:lnTo>
                <a:lnTo>
                  <a:pt x="2000933" y="30638"/>
                </a:lnTo>
                <a:cubicBezTo>
                  <a:pt x="1875670" y="170819"/>
                  <a:pt x="1781198" y="339539"/>
                  <a:pt x="1737330" y="542561"/>
                </a:cubicBezTo>
                <a:cubicBezTo>
                  <a:pt x="1703054" y="698993"/>
                  <a:pt x="1729862" y="860878"/>
                  <a:pt x="1761018" y="1048495"/>
                </a:cubicBezTo>
                <a:cubicBezTo>
                  <a:pt x="1792345" y="1237921"/>
                  <a:pt x="1827596" y="1452451"/>
                  <a:pt x="1800963" y="1689606"/>
                </a:cubicBezTo>
                <a:cubicBezTo>
                  <a:pt x="1745254" y="2183329"/>
                  <a:pt x="1444621" y="2578109"/>
                  <a:pt x="1178859" y="2926033"/>
                </a:cubicBezTo>
                <a:cubicBezTo>
                  <a:pt x="981787" y="3184868"/>
                  <a:pt x="804692" y="3417127"/>
                  <a:pt x="743795" y="3648897"/>
                </a:cubicBezTo>
                <a:lnTo>
                  <a:pt x="735155" y="3698207"/>
                </a:lnTo>
                <a:lnTo>
                  <a:pt x="0" y="3698207"/>
                </a:lnTo>
                <a:lnTo>
                  <a:pt x="20878" y="3537082"/>
                </a:lnTo>
                <a:cubicBezTo>
                  <a:pt x="105615" y="3131828"/>
                  <a:pt x="363950" y="2792746"/>
                  <a:pt x="598980" y="2484426"/>
                </a:cubicBezTo>
                <a:cubicBezTo>
                  <a:pt x="827852" y="2184635"/>
                  <a:pt x="1043286" y="1901538"/>
                  <a:pt x="1076692" y="1607218"/>
                </a:cubicBezTo>
                <a:cubicBezTo>
                  <a:pt x="1091981" y="1470865"/>
                  <a:pt x="1068811" y="1330476"/>
                  <a:pt x="1041854" y="1166815"/>
                </a:cubicBezTo>
                <a:cubicBezTo>
                  <a:pt x="1013448" y="995741"/>
                  <a:pt x="982588" y="807517"/>
                  <a:pt x="995499" y="600714"/>
                </a:cubicBezTo>
                <a:lnTo>
                  <a:pt x="1000285" y="5520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8" name="Forme libre : Forme 17">
            <a:extLst>
              <a:ext uri="{FF2B5EF4-FFF2-40B4-BE49-F238E27FC236}">
                <a16:creationId xmlns:a16="http://schemas.microsoft.com/office/drawing/2014/main" id="{3E482B22-5A84-B9CA-E36B-E48ABAE95085}"/>
              </a:ext>
            </a:extLst>
          </p:cNvPr>
          <p:cNvSpPr/>
          <p:nvPr userDrawn="1"/>
        </p:nvSpPr>
        <p:spPr>
          <a:xfrm rot="19129843">
            <a:off x="3037507" y="5155230"/>
            <a:ext cx="1133452" cy="1995465"/>
          </a:xfrm>
          <a:custGeom>
            <a:avLst/>
            <a:gdLst>
              <a:gd name="csX0" fmla="*/ 1133452 w 1133452"/>
              <a:gd name="csY0" fmla="*/ 0 h 1995465"/>
              <a:gd name="csX1" fmla="*/ 1133292 w 1133452"/>
              <a:gd name="csY1" fmla="*/ 125323 h 1995465"/>
              <a:gd name="csX2" fmla="*/ 936484 w 1133452"/>
              <a:gd name="csY2" fmla="*/ 1020389 h 1995465"/>
              <a:gd name="csX3" fmla="*/ 868531 w 1133452"/>
              <a:gd name="csY3" fmla="*/ 1184976 h 1995465"/>
              <a:gd name="csX4" fmla="*/ 644091 w 1133452"/>
              <a:gd name="csY4" fmla="*/ 1872041 h 1995465"/>
              <a:gd name="csX5" fmla="*/ 637281 w 1133452"/>
              <a:gd name="csY5" fmla="*/ 1942961 h 1995465"/>
              <a:gd name="csX6" fmla="*/ 636643 w 1133452"/>
              <a:gd name="csY6" fmla="*/ 1995465 h 1995465"/>
              <a:gd name="csX7" fmla="*/ 0 w 1133452"/>
              <a:gd name="csY7" fmla="*/ 1438728 h 1995465"/>
              <a:gd name="csX8" fmla="*/ 34632 w 1133452"/>
              <a:gd name="csY8" fmla="*/ 1322884 h 1995465"/>
              <a:gd name="csX9" fmla="*/ 197536 w 1133452"/>
              <a:gd name="csY9" fmla="*/ 904704 h 1995465"/>
              <a:gd name="csX10" fmla="*/ 261430 w 1133452"/>
              <a:gd name="csY10" fmla="*/ 749270 h 1995465"/>
              <a:gd name="csX11" fmla="*/ 408478 w 1133452"/>
              <a:gd name="csY11" fmla="*/ 71185 h 1995465"/>
              <a:gd name="csX12" fmla="*/ 407933 w 1133452"/>
              <a:gd name="csY12" fmla="*/ 0 h 1995465"/>
              <a:gd name="csX13" fmla="*/ 1133452 w 1133452"/>
              <a:gd name="csY13" fmla="*/ 0 h 19954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33452" h="1995465">
                <a:moveTo>
                  <a:pt x="1133452" y="0"/>
                </a:moveTo>
                <a:lnTo>
                  <a:pt x="1133292" y="125323"/>
                </a:lnTo>
                <a:cubicBezTo>
                  <a:pt x="1119417" y="411643"/>
                  <a:pt x="1062208" y="707021"/>
                  <a:pt x="936484" y="1020389"/>
                </a:cubicBezTo>
                <a:cubicBezTo>
                  <a:pt x="914396" y="1075005"/>
                  <a:pt x="891281" y="1130873"/>
                  <a:pt x="868531" y="1184976"/>
                </a:cubicBezTo>
                <a:cubicBezTo>
                  <a:pt x="771954" y="1416515"/>
                  <a:pt x="672410" y="1657037"/>
                  <a:pt x="644091" y="1872041"/>
                </a:cubicBezTo>
                <a:cubicBezTo>
                  <a:pt x="640837" y="1896574"/>
                  <a:pt x="638558" y="1920185"/>
                  <a:pt x="637281" y="1942961"/>
                </a:cubicBezTo>
                <a:lnTo>
                  <a:pt x="636643" y="1995465"/>
                </a:lnTo>
                <a:lnTo>
                  <a:pt x="0" y="1438728"/>
                </a:lnTo>
                <a:lnTo>
                  <a:pt x="34632" y="1322884"/>
                </a:lnTo>
                <a:cubicBezTo>
                  <a:pt x="84458" y="1176749"/>
                  <a:pt x="142860" y="1036534"/>
                  <a:pt x="197536" y="904704"/>
                </a:cubicBezTo>
                <a:cubicBezTo>
                  <a:pt x="220284" y="850603"/>
                  <a:pt x="241040" y="799056"/>
                  <a:pt x="261430" y="749270"/>
                </a:cubicBezTo>
                <a:cubicBezTo>
                  <a:pt x="356032" y="513235"/>
                  <a:pt x="399387" y="292641"/>
                  <a:pt x="408478" y="71185"/>
                </a:cubicBezTo>
                <a:lnTo>
                  <a:pt x="407933" y="0"/>
                </a:lnTo>
                <a:lnTo>
                  <a:pt x="1133452"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9" name="Forme libre : Forme 18">
            <a:extLst>
              <a:ext uri="{FF2B5EF4-FFF2-40B4-BE49-F238E27FC236}">
                <a16:creationId xmlns:a16="http://schemas.microsoft.com/office/drawing/2014/main" id="{0B24C09B-A0F1-0CE4-6A92-CF57B0AE2E0E}"/>
              </a:ext>
            </a:extLst>
          </p:cNvPr>
          <p:cNvSpPr/>
          <p:nvPr userDrawn="1"/>
        </p:nvSpPr>
        <p:spPr>
          <a:xfrm rot="2399532">
            <a:off x="8273146" y="5556178"/>
            <a:ext cx="966880" cy="1607279"/>
          </a:xfrm>
          <a:custGeom>
            <a:avLst/>
            <a:gdLst>
              <a:gd name="csX0" fmla="*/ 0 w 966880"/>
              <a:gd name="csY0" fmla="*/ 0 h 1607279"/>
              <a:gd name="csX1" fmla="*/ 731533 w 966880"/>
              <a:gd name="csY1" fmla="*/ 0 h 1607279"/>
              <a:gd name="csX2" fmla="*/ 739673 w 966880"/>
              <a:gd name="csY2" fmla="*/ 64302 h 1607279"/>
              <a:gd name="csX3" fmla="*/ 904120 w 966880"/>
              <a:gd name="csY3" fmla="*/ 800099 h 1607279"/>
              <a:gd name="csX4" fmla="*/ 936393 w 966880"/>
              <a:gd name="csY4" fmla="*/ 927548 h 1607279"/>
              <a:gd name="csX5" fmla="*/ 963962 w 966880"/>
              <a:gd name="csY5" fmla="*/ 1045044 h 1607279"/>
              <a:gd name="csX6" fmla="*/ 966880 w 966880"/>
              <a:gd name="csY6" fmla="*/ 1059437 h 1607279"/>
              <a:gd name="csX7" fmla="*/ 313806 w 966880"/>
              <a:gd name="csY7" fmla="*/ 1607279 h 1607279"/>
              <a:gd name="csX8" fmla="*/ 296910 w 966880"/>
              <a:gd name="csY8" fmla="*/ 1444828 h 1607279"/>
              <a:gd name="csX9" fmla="*/ 230169 w 966880"/>
              <a:gd name="csY9" fmla="*/ 1103778 h 1607279"/>
              <a:gd name="csX10" fmla="*/ 198743 w 966880"/>
              <a:gd name="csY10" fmla="*/ 977945 h 1607279"/>
              <a:gd name="csX11" fmla="*/ 17463 w 966880"/>
              <a:gd name="csY11" fmla="*/ 149441 h 1607279"/>
              <a:gd name="csX12" fmla="*/ 0 w 966880"/>
              <a:gd name="csY12" fmla="*/ 0 h 1607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6880" h="1607279">
                <a:moveTo>
                  <a:pt x="0" y="0"/>
                </a:moveTo>
                <a:lnTo>
                  <a:pt x="731533" y="0"/>
                </a:lnTo>
                <a:lnTo>
                  <a:pt x="739673" y="64302"/>
                </a:lnTo>
                <a:cubicBezTo>
                  <a:pt x="776628" y="293012"/>
                  <a:pt x="836914" y="532652"/>
                  <a:pt x="904120" y="800099"/>
                </a:cubicBezTo>
                <a:cubicBezTo>
                  <a:pt x="914753" y="841826"/>
                  <a:pt x="925590" y="884699"/>
                  <a:pt x="936393" y="927548"/>
                </a:cubicBezTo>
                <a:cubicBezTo>
                  <a:pt x="945630" y="964509"/>
                  <a:pt x="954906" y="1003779"/>
                  <a:pt x="963962" y="1045044"/>
                </a:cubicBezTo>
                <a:lnTo>
                  <a:pt x="966880" y="1059437"/>
                </a:lnTo>
                <a:lnTo>
                  <a:pt x="313806" y="1607279"/>
                </a:lnTo>
                <a:lnTo>
                  <a:pt x="296910" y="1444828"/>
                </a:lnTo>
                <a:cubicBezTo>
                  <a:pt x="277987" y="1311200"/>
                  <a:pt x="252055" y="1191925"/>
                  <a:pt x="230169" y="1103778"/>
                </a:cubicBezTo>
                <a:cubicBezTo>
                  <a:pt x="219366" y="1060928"/>
                  <a:pt x="208730" y="1019202"/>
                  <a:pt x="198743" y="977945"/>
                </a:cubicBezTo>
                <a:cubicBezTo>
                  <a:pt x="128463" y="699263"/>
                  <a:pt x="59751" y="426361"/>
                  <a:pt x="17463" y="149441"/>
                </a:cubicBez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8" name="Espace réservé de la date 7">
            <a:extLst>
              <a:ext uri="{FF2B5EF4-FFF2-40B4-BE49-F238E27FC236}">
                <a16:creationId xmlns:a16="http://schemas.microsoft.com/office/drawing/2014/main" id="{E9E966A7-E883-2CD1-F608-3EE694A8DADD}"/>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C6A4DB1D-64ED-7256-8771-473DB4F0FF89}"/>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C69D88F9-87E7-788F-EFB3-BD6AC528E821}"/>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82525536"/>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u avec image">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8172455" y="990511"/>
            <a:ext cx="3374484" cy="1858941"/>
          </a:xfrm>
        </p:spPr>
        <p:txBody>
          <a:bodyPr rtlCol="0" anchor="b"/>
          <a:lstStyle>
            <a:lvl1pPr>
              <a:defRPr sz="2800"/>
            </a:lvl1pPr>
          </a:lstStyle>
          <a:p>
            <a:pPr rtl="0"/>
            <a:r>
              <a:rPr lang="fr"/>
              <a:t>Modifiez le style du titre</a:t>
            </a:r>
          </a:p>
        </p:txBody>
      </p:sp>
      <p:sp>
        <p:nvSpPr>
          <p:cNvPr id="15" name="Espace réservé d’image 14">
            <a:extLst>
              <a:ext uri="{FF2B5EF4-FFF2-40B4-BE49-F238E27FC236}">
                <a16:creationId xmlns:a16="http://schemas.microsoft.com/office/drawing/2014/main" id="{D8B86730-E1DB-DA4B-A9A7-DAD4C0277846}"/>
              </a:ext>
            </a:extLst>
          </p:cNvPr>
          <p:cNvSpPr>
            <a:spLocks noGrp="1"/>
          </p:cNvSpPr>
          <p:nvPr>
            <p:ph type="pic" sz="quarter" idx="13" hasCustomPrompt="1"/>
          </p:nvPr>
        </p:nvSpPr>
        <p:spPr>
          <a:xfrm>
            <a:off x="645062" y="645789"/>
            <a:ext cx="6769338" cy="5580233"/>
          </a:xfrm>
          <a:custGeom>
            <a:avLst/>
            <a:gdLst>
              <a:gd name="csX0" fmla="*/ 2102344 w 6769338"/>
              <a:gd name="csY0" fmla="*/ 179260 h 5580233"/>
              <a:gd name="csX1" fmla="*/ 2120324 w 6769338"/>
              <a:gd name="csY1" fmla="*/ 179493 h 5580233"/>
              <a:gd name="csX2" fmla="*/ 1994876 w 6769338"/>
              <a:gd name="csY2" fmla="*/ 261667 h 5580233"/>
              <a:gd name="csX3" fmla="*/ 1472314 w 6769338"/>
              <a:gd name="csY3" fmla="*/ 473416 h 5580233"/>
              <a:gd name="csX4" fmla="*/ 890390 w 6769338"/>
              <a:gd name="csY4" fmla="*/ 535569 h 5580233"/>
              <a:gd name="csX5" fmla="*/ 834222 w 6769338"/>
              <a:gd name="csY5" fmla="*/ 531194 h 5580233"/>
              <a:gd name="csX6" fmla="*/ 906232 w 6769338"/>
              <a:gd name="csY6" fmla="*/ 486313 h 5580233"/>
              <a:gd name="csX7" fmla="*/ 2102344 w 6769338"/>
              <a:gd name="csY7" fmla="*/ 179260 h 5580233"/>
              <a:gd name="csX8" fmla="*/ 4542433 w 6769338"/>
              <a:gd name="csY8" fmla="*/ 1179 h 5580233"/>
              <a:gd name="csX9" fmla="*/ 6621870 w 6769338"/>
              <a:gd name="csY9" fmla="*/ 1774213 h 5580233"/>
              <a:gd name="csX10" fmla="*/ 6735030 w 6769338"/>
              <a:gd name="csY10" fmla="*/ 3325224 h 5580233"/>
              <a:gd name="csX11" fmla="*/ 4386962 w 6769338"/>
              <a:gd name="csY11" fmla="*/ 5397332 h 5580233"/>
              <a:gd name="csX12" fmla="*/ 2771497 w 6769338"/>
              <a:gd name="csY12" fmla="*/ 5515296 h 5580233"/>
              <a:gd name="csX13" fmla="*/ 147468 w 6769338"/>
              <a:gd name="csY13" fmla="*/ 3806020 h 5580233"/>
              <a:gd name="csX14" fmla="*/ 34309 w 6769338"/>
              <a:gd name="csY14" fmla="*/ 2255009 h 5580233"/>
              <a:gd name="csX15" fmla="*/ 269213 w 6769338"/>
              <a:gd name="csY15" fmla="*/ 1051512 h 5580233"/>
              <a:gd name="csX16" fmla="*/ 288801 w 6769338"/>
              <a:gd name="csY16" fmla="*/ 1026456 h 5580233"/>
              <a:gd name="csX17" fmla="*/ 306267 w 6769338"/>
              <a:gd name="csY17" fmla="*/ 1031823 h 5580233"/>
              <a:gd name="csX18" fmla="*/ 1619596 w 6769338"/>
              <a:gd name="csY18" fmla="*/ 1037425 h 5580233"/>
              <a:gd name="csX19" fmla="*/ 2436474 w 6769338"/>
              <a:gd name="csY19" fmla="*/ 675214 h 5580233"/>
              <a:gd name="csX20" fmla="*/ 2514015 w 6769338"/>
              <a:gd name="csY20" fmla="*/ 620925 h 5580233"/>
              <a:gd name="csX21" fmla="*/ 2504980 w 6769338"/>
              <a:gd name="csY21" fmla="*/ 607188 h 5580233"/>
              <a:gd name="csX22" fmla="*/ 2504982 w 6769338"/>
              <a:gd name="csY22" fmla="*/ 607187 h 5580233"/>
              <a:gd name="csX23" fmla="*/ 2514016 w 6769338"/>
              <a:gd name="csY23" fmla="*/ 620922 h 5580233"/>
              <a:gd name="csX24" fmla="*/ 2584814 w 6769338"/>
              <a:gd name="csY24" fmla="*/ 571354 h 5580233"/>
              <a:gd name="csX25" fmla="*/ 2862116 w 6769338"/>
              <a:gd name="csY25" fmla="*/ 334566 h 5580233"/>
              <a:gd name="csX26" fmla="*/ 3003936 w 6769338"/>
              <a:gd name="csY26" fmla="*/ 183306 h 5580233"/>
              <a:gd name="csX27" fmla="*/ 3193912 w 6769338"/>
              <a:gd name="csY27" fmla="*/ 175512 h 5580233"/>
              <a:gd name="csX28" fmla="*/ 3997841 w 6769338"/>
              <a:gd name="csY28" fmla="*/ 64937 h 5580233"/>
              <a:gd name="csX29" fmla="*/ 4542433 w 6769338"/>
              <a:gd name="csY29" fmla="*/ 1179 h 5580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769338" h="5580233">
                <a:moveTo>
                  <a:pt x="2102344" y="179260"/>
                </a:moveTo>
                <a:lnTo>
                  <a:pt x="2120324" y="179493"/>
                </a:lnTo>
                <a:lnTo>
                  <a:pt x="1994876" y="261667"/>
                </a:lnTo>
                <a:cubicBezTo>
                  <a:pt x="1829869" y="355196"/>
                  <a:pt x="1654182" y="426657"/>
                  <a:pt x="1472314" y="473416"/>
                </a:cubicBezTo>
                <a:cubicBezTo>
                  <a:pt x="1280619" y="522897"/>
                  <a:pt x="1084879" y="543537"/>
                  <a:pt x="890390" y="535569"/>
                </a:cubicBezTo>
                <a:lnTo>
                  <a:pt x="834222" y="531194"/>
                </a:lnTo>
                <a:lnTo>
                  <a:pt x="906232" y="486313"/>
                </a:lnTo>
                <a:cubicBezTo>
                  <a:pt x="1237836" y="303439"/>
                  <a:pt x="1645221" y="192898"/>
                  <a:pt x="2102344" y="179260"/>
                </a:cubicBezTo>
                <a:close/>
                <a:moveTo>
                  <a:pt x="4542433" y="1179"/>
                </a:moveTo>
                <a:cubicBezTo>
                  <a:pt x="5771618" y="-33671"/>
                  <a:pt x="6679435" y="707467"/>
                  <a:pt x="6621870" y="1774213"/>
                </a:cubicBezTo>
                <a:cubicBezTo>
                  <a:pt x="6593847" y="2293574"/>
                  <a:pt x="6631879" y="2815471"/>
                  <a:pt x="6735030" y="3325224"/>
                </a:cubicBezTo>
                <a:cubicBezTo>
                  <a:pt x="6977230" y="4521810"/>
                  <a:pt x="5910084" y="5480867"/>
                  <a:pt x="4386962" y="5397332"/>
                </a:cubicBezTo>
                <a:cubicBezTo>
                  <a:pt x="3845849" y="5367707"/>
                  <a:pt x="3302468" y="5407340"/>
                  <a:pt x="2771497" y="5515296"/>
                </a:cubicBezTo>
                <a:cubicBezTo>
                  <a:pt x="1276666" y="5819013"/>
                  <a:pt x="81547" y="5025159"/>
                  <a:pt x="147468" y="3806020"/>
                </a:cubicBezTo>
                <a:cubicBezTo>
                  <a:pt x="175491" y="3286659"/>
                  <a:pt x="137460" y="2764762"/>
                  <a:pt x="34309" y="2255009"/>
                </a:cubicBezTo>
                <a:cubicBezTo>
                  <a:pt x="-56516" y="1806289"/>
                  <a:pt x="36786" y="1390972"/>
                  <a:pt x="269213" y="1051512"/>
                </a:cubicBezTo>
                <a:lnTo>
                  <a:pt x="288801" y="1026456"/>
                </a:lnTo>
                <a:lnTo>
                  <a:pt x="306267" y="1031823"/>
                </a:lnTo>
                <a:cubicBezTo>
                  <a:pt x="735508" y="1146683"/>
                  <a:pt x="1185935" y="1149208"/>
                  <a:pt x="1619596" y="1037425"/>
                </a:cubicBezTo>
                <a:cubicBezTo>
                  <a:pt x="1908256" y="962766"/>
                  <a:pt x="2184313" y="839994"/>
                  <a:pt x="2436474" y="675214"/>
                </a:cubicBezTo>
                <a:lnTo>
                  <a:pt x="2514015" y="620925"/>
                </a:lnTo>
                <a:lnTo>
                  <a:pt x="2504980" y="607188"/>
                </a:lnTo>
                <a:lnTo>
                  <a:pt x="2504982" y="607187"/>
                </a:lnTo>
                <a:lnTo>
                  <a:pt x="2514016" y="620922"/>
                </a:lnTo>
                <a:lnTo>
                  <a:pt x="2584814" y="571354"/>
                </a:lnTo>
                <a:cubicBezTo>
                  <a:pt x="2681673" y="498820"/>
                  <a:pt x="2774349" y="419760"/>
                  <a:pt x="2862116" y="334566"/>
                </a:cubicBezTo>
                <a:lnTo>
                  <a:pt x="3003936" y="183306"/>
                </a:lnTo>
                <a:lnTo>
                  <a:pt x="3193912" y="175512"/>
                </a:lnTo>
                <a:cubicBezTo>
                  <a:pt x="3463768" y="155812"/>
                  <a:pt x="3732356" y="118915"/>
                  <a:pt x="3997841" y="64937"/>
                </a:cubicBezTo>
                <a:cubicBezTo>
                  <a:pt x="4184679" y="26972"/>
                  <a:pt x="4366835" y="6157"/>
                  <a:pt x="4542433" y="1179"/>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28970" t="-16871" r="-32723"/>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6E0D00CE-C191-6DE5-9D82-7EFB59BC3739}"/>
              </a:ext>
            </a:extLst>
          </p:cNvPr>
          <p:cNvSpPr>
            <a:spLocks noGrp="1"/>
          </p:cNvSpPr>
          <p:nvPr>
            <p:ph sz="quarter" idx="14"/>
          </p:nvPr>
        </p:nvSpPr>
        <p:spPr>
          <a:xfrm>
            <a:off x="8172455" y="3204962"/>
            <a:ext cx="3374484" cy="264925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grpSp>
        <p:nvGrpSpPr>
          <p:cNvPr id="13" name="Groupe 12">
            <a:extLst>
              <a:ext uri="{FF2B5EF4-FFF2-40B4-BE49-F238E27FC236}">
                <a16:creationId xmlns:a16="http://schemas.microsoft.com/office/drawing/2014/main" id="{F41C8314-3455-D232-73FB-1944216E9D76}"/>
              </a:ext>
            </a:extLst>
          </p:cNvPr>
          <p:cNvGrpSpPr/>
          <p:nvPr userDrawn="1"/>
        </p:nvGrpSpPr>
        <p:grpSpPr>
          <a:xfrm>
            <a:off x="-11841" y="-1"/>
            <a:ext cx="4168657" cy="1873656"/>
            <a:chOff x="-11841" y="-1"/>
            <a:chExt cx="4168657" cy="1873656"/>
          </a:xfrm>
        </p:grpSpPr>
        <p:sp>
          <p:nvSpPr>
            <p:cNvPr id="36" name="Forme libre : Forme 35">
              <a:extLst>
                <a:ext uri="{FF2B5EF4-FFF2-40B4-BE49-F238E27FC236}">
                  <a16:creationId xmlns:a16="http://schemas.microsoft.com/office/drawing/2014/main" id="{52490AC0-423B-F298-113B-A1398D5EDE38}"/>
                </a:ext>
              </a:extLst>
            </p:cNvPr>
            <p:cNvSpPr/>
            <p:nvPr userDrawn="1"/>
          </p:nvSpPr>
          <p:spPr>
            <a:xfrm rot="661600">
              <a:off x="893173" y="623673"/>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e libre : Forme 41">
              <a:extLst>
                <a:ext uri="{FF2B5EF4-FFF2-40B4-BE49-F238E27FC236}">
                  <a16:creationId xmlns:a16="http://schemas.microsoft.com/office/drawing/2014/main" id="{F47EF080-EAA3-EBB7-7CDA-74EE1E04FFD1}"/>
                </a:ext>
              </a:extLst>
            </p:cNvPr>
            <p:cNvSpPr/>
            <p:nvPr userDrawn="1"/>
          </p:nvSpPr>
          <p:spPr>
            <a:xfrm>
              <a:off x="-11841" y="665927"/>
              <a:ext cx="923262" cy="958708"/>
            </a:xfrm>
            <a:custGeom>
              <a:avLst/>
              <a:gdLst>
                <a:gd name="csX0" fmla="*/ 0 w 923262"/>
                <a:gd name="csY0" fmla="*/ 0 h 958708"/>
                <a:gd name="csX1" fmla="*/ 82112 w 923262"/>
                <a:gd name="csY1" fmla="*/ 29512 h 958708"/>
                <a:gd name="csX2" fmla="*/ 472335 w 923262"/>
                <a:gd name="csY2" fmla="*/ 194587 h 958708"/>
                <a:gd name="csX3" fmla="*/ 723808 w 923262"/>
                <a:gd name="csY3" fmla="*/ 303470 h 958708"/>
                <a:gd name="csX4" fmla="*/ 923262 w 923262"/>
                <a:gd name="csY4" fmla="*/ 380643 h 958708"/>
                <a:gd name="csX5" fmla="*/ 810618 w 923262"/>
                <a:gd name="csY5" fmla="*/ 958708 h 958708"/>
                <a:gd name="csX6" fmla="*/ 780617 w 923262"/>
                <a:gd name="csY6" fmla="*/ 949490 h 958708"/>
                <a:gd name="csX7" fmla="*/ 235643 w 923262"/>
                <a:gd name="csY7" fmla="*/ 727132 h 958708"/>
                <a:gd name="csX8" fmla="*/ 0 w 923262"/>
                <a:gd name="csY8" fmla="*/ 626171 h 958708"/>
                <a:gd name="csX9" fmla="*/ 0 w 923262"/>
                <a:gd name="csY9" fmla="*/ 0 h 958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3262" h="958708">
                  <a:moveTo>
                    <a:pt x="0" y="0"/>
                  </a:moveTo>
                  <a:lnTo>
                    <a:pt x="82112" y="29512"/>
                  </a:lnTo>
                  <a:cubicBezTo>
                    <a:pt x="214695" y="81046"/>
                    <a:pt x="344120" y="138085"/>
                    <a:pt x="472335" y="194587"/>
                  </a:cubicBezTo>
                  <a:cubicBezTo>
                    <a:pt x="557848" y="232308"/>
                    <a:pt x="641030" y="268932"/>
                    <a:pt x="723808" y="303470"/>
                  </a:cubicBezTo>
                  <a:lnTo>
                    <a:pt x="923262" y="380643"/>
                  </a:lnTo>
                  <a:lnTo>
                    <a:pt x="810618" y="958708"/>
                  </a:lnTo>
                  <a:lnTo>
                    <a:pt x="780617" y="949490"/>
                  </a:lnTo>
                  <a:cubicBezTo>
                    <a:pt x="590109" y="883427"/>
                    <a:pt x="410461" y="803684"/>
                    <a:pt x="235643" y="727132"/>
                  </a:cubicBezTo>
                  <a:lnTo>
                    <a:pt x="0" y="626171"/>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6" name="Forme libre : Forme 45">
              <a:extLst>
                <a:ext uri="{FF2B5EF4-FFF2-40B4-BE49-F238E27FC236}">
                  <a16:creationId xmlns:a16="http://schemas.microsoft.com/office/drawing/2014/main" id="{219EB71C-A147-E49D-2DE4-92C5F4755301}"/>
                </a:ext>
              </a:extLst>
            </p:cNvPr>
            <p:cNvSpPr/>
            <p:nvPr userDrawn="1"/>
          </p:nvSpPr>
          <p:spPr>
            <a:xfrm>
              <a:off x="2837608" y="-1"/>
              <a:ext cx="1319208" cy="1260616"/>
            </a:xfrm>
            <a:custGeom>
              <a:avLst/>
              <a:gdLst>
                <a:gd name="csX0" fmla="*/ 676823 w 1319208"/>
                <a:gd name="csY0" fmla="*/ 0 h 1260616"/>
                <a:gd name="csX1" fmla="*/ 1319208 w 1319208"/>
                <a:gd name="csY1" fmla="*/ 0 h 1260616"/>
                <a:gd name="csX2" fmla="*/ 1277920 w 1319208"/>
                <a:gd name="csY2" fmla="*/ 103151 h 1260616"/>
                <a:gd name="csX3" fmla="*/ 669570 w 1319208"/>
                <a:gd name="csY3" fmla="*/ 974260 h 1260616"/>
                <a:gd name="csX4" fmla="*/ 392268 w 1319208"/>
                <a:gd name="csY4" fmla="*/ 1211047 h 1260616"/>
                <a:gd name="csX5" fmla="*/ 321470 w 1319208"/>
                <a:gd name="csY5" fmla="*/ 1260616 h 1260616"/>
                <a:gd name="csX6" fmla="*/ 0 w 1319208"/>
                <a:gd name="csY6" fmla="*/ 771877 h 1260616"/>
                <a:gd name="csX7" fmla="*/ 41273 w 1319208"/>
                <a:gd name="csY7" fmla="*/ 744842 h 1260616"/>
                <a:gd name="csX8" fmla="*/ 260831 w 1319208"/>
                <a:gd name="csY8" fmla="*/ 557194 h 1260616"/>
                <a:gd name="csX9" fmla="*/ 575596 w 1319208"/>
                <a:gd name="csY9" fmla="*/ 176017 h 1260616"/>
                <a:gd name="csX10" fmla="*/ 676823 w 1319208"/>
                <a:gd name="csY10" fmla="*/ 0 h 1260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9208" h="1260616">
                  <a:moveTo>
                    <a:pt x="676823" y="0"/>
                  </a:moveTo>
                  <a:lnTo>
                    <a:pt x="1319208" y="0"/>
                  </a:lnTo>
                  <a:lnTo>
                    <a:pt x="1277920" y="103151"/>
                  </a:lnTo>
                  <a:cubicBezTo>
                    <a:pt x="1136552" y="424964"/>
                    <a:pt x="930044" y="721756"/>
                    <a:pt x="669570" y="974260"/>
                  </a:cubicBezTo>
                  <a:cubicBezTo>
                    <a:pt x="581803" y="1059454"/>
                    <a:pt x="489127" y="1138514"/>
                    <a:pt x="392268" y="1211047"/>
                  </a:cubicBezTo>
                  <a:lnTo>
                    <a:pt x="321470" y="1260616"/>
                  </a:lnTo>
                  <a:lnTo>
                    <a:pt x="0" y="771877"/>
                  </a:lnTo>
                  <a:lnTo>
                    <a:pt x="41273" y="744842"/>
                  </a:lnTo>
                  <a:cubicBezTo>
                    <a:pt x="117877" y="687372"/>
                    <a:pt x="191251" y="624713"/>
                    <a:pt x="260831" y="557194"/>
                  </a:cubicBezTo>
                  <a:cubicBezTo>
                    <a:pt x="380978" y="440564"/>
                    <a:pt x="486454" y="312554"/>
                    <a:pt x="575596" y="176017"/>
                  </a:cubicBezTo>
                  <a:lnTo>
                    <a:pt x="676823"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6" name="Espace réservé de la date 5">
            <a:extLst>
              <a:ext uri="{FF2B5EF4-FFF2-40B4-BE49-F238E27FC236}">
                <a16:creationId xmlns:a16="http://schemas.microsoft.com/office/drawing/2014/main" id="{7394D691-95AF-D73D-C942-F321BFF6D19C}"/>
              </a:ext>
            </a:extLst>
          </p:cNvPr>
          <p:cNvSpPr>
            <a:spLocks noGrp="1"/>
          </p:cNvSpPr>
          <p:nvPr>
            <p:ph type="dt" sz="half" idx="15"/>
          </p:nvPr>
        </p:nvSpPr>
        <p:spPr/>
        <p:txBody>
          <a:bodyPr rtlCol="0"/>
          <a:lstStyle/>
          <a:p>
            <a:pPr rtl="0"/>
            <a:r>
              <a:rPr lang="en-US"/>
              <a:t>24/11/2025</a:t>
            </a:r>
          </a:p>
        </p:txBody>
      </p:sp>
      <p:sp>
        <p:nvSpPr>
          <p:cNvPr id="7" name="Espace réservé du pied de page 6">
            <a:extLst>
              <a:ext uri="{FF2B5EF4-FFF2-40B4-BE49-F238E27FC236}">
                <a16:creationId xmlns:a16="http://schemas.microsoft.com/office/drawing/2014/main" id="{BF0BF011-7AAC-2BC1-85C3-57109D3CA43B}"/>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79AD0FE9-7F28-D08C-CEA6-7D57CE115884}"/>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451318717"/>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u avec Image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29" y="990511"/>
            <a:ext cx="3376109" cy="2238585"/>
          </a:xfrm>
        </p:spPr>
        <p:txBody>
          <a:bodyPr rtlCol="0" anchor="b"/>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6E0D00CE-C191-6DE5-9D82-7EFB59BC3739}"/>
              </a:ext>
            </a:extLst>
          </p:cNvPr>
          <p:cNvSpPr>
            <a:spLocks noGrp="1"/>
          </p:cNvSpPr>
          <p:nvPr>
            <p:ph sz="quarter" idx="14"/>
          </p:nvPr>
        </p:nvSpPr>
        <p:spPr>
          <a:xfrm>
            <a:off x="634029" y="3623950"/>
            <a:ext cx="3376108" cy="223027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5" name="Espace réservé d’image 14">
            <a:extLst>
              <a:ext uri="{FF2B5EF4-FFF2-40B4-BE49-F238E27FC236}">
                <a16:creationId xmlns:a16="http://schemas.microsoft.com/office/drawing/2014/main" id="{EE041AD8-7B1C-391C-FCE3-DF320DAB2AE6}"/>
              </a:ext>
            </a:extLst>
          </p:cNvPr>
          <p:cNvSpPr>
            <a:spLocks noGrp="1"/>
          </p:cNvSpPr>
          <p:nvPr>
            <p:ph type="pic" sz="quarter" idx="13" hasCustomPrompt="1"/>
          </p:nvPr>
        </p:nvSpPr>
        <p:spPr>
          <a:xfrm>
            <a:off x="4644170" y="645789"/>
            <a:ext cx="6758437" cy="5576641"/>
          </a:xfrm>
          <a:custGeom>
            <a:avLst/>
            <a:gdLst>
              <a:gd name="csX0" fmla="*/ 3629868 w 6758437"/>
              <a:gd name="csY0" fmla="*/ 4854358 h 5576641"/>
              <a:gd name="csX1" fmla="*/ 4412138 w 6758437"/>
              <a:gd name="csY1" fmla="*/ 5014725 h 5576641"/>
              <a:gd name="csX2" fmla="*/ 4412317 w 6758437"/>
              <a:gd name="csY2" fmla="*/ 5014079 h 5576641"/>
              <a:gd name="csX3" fmla="*/ 4617119 w 6758437"/>
              <a:gd name="csY3" fmla="*/ 5105225 h 5576641"/>
              <a:gd name="csX4" fmla="*/ 4909050 w 6758437"/>
              <a:gd name="csY4" fmla="*/ 5262088 h 5576641"/>
              <a:gd name="csX5" fmla="*/ 5066829 w 6758437"/>
              <a:gd name="csY5" fmla="*/ 5359812 h 5576641"/>
              <a:gd name="csX6" fmla="*/ 4935092 w 6758437"/>
              <a:gd name="csY6" fmla="*/ 5381359 h 5576641"/>
              <a:gd name="csX7" fmla="*/ 4386962 w 6758437"/>
              <a:gd name="csY7" fmla="*/ 5397332 h 5576641"/>
              <a:gd name="csX8" fmla="*/ 2771497 w 6758437"/>
              <a:gd name="csY8" fmla="*/ 5515296 h 5576641"/>
              <a:gd name="csX9" fmla="*/ 2672179 w 6758437"/>
              <a:gd name="csY9" fmla="*/ 5531188 h 5576641"/>
              <a:gd name="csX10" fmla="*/ 2673225 w 6758437"/>
              <a:gd name="csY10" fmla="*/ 5457970 h 5576641"/>
              <a:gd name="csX11" fmla="*/ 2805874 w 6758437"/>
              <a:gd name="csY11" fmla="*/ 5167920 h 5576641"/>
              <a:gd name="csX12" fmla="*/ 2875078 w 6758437"/>
              <a:gd name="csY12" fmla="*/ 5102360 h 5576641"/>
              <a:gd name="csX13" fmla="*/ 2913149 w 6758437"/>
              <a:gd name="csY13" fmla="*/ 5074904 h 5576641"/>
              <a:gd name="csX14" fmla="*/ 2957358 w 6758437"/>
              <a:gd name="csY14" fmla="*/ 5043020 h 5576641"/>
              <a:gd name="csX15" fmla="*/ 3629868 w 6758437"/>
              <a:gd name="csY15" fmla="*/ 4854358 h 5576641"/>
              <a:gd name="csX16" fmla="*/ 6741539 w 6758437"/>
              <a:gd name="csY16" fmla="*/ 3817498 h 5576641"/>
              <a:gd name="csX17" fmla="*/ 6758437 w 6758437"/>
              <a:gd name="csY17" fmla="*/ 3819508 h 5576641"/>
              <a:gd name="csX18" fmla="*/ 6738798 w 6758437"/>
              <a:gd name="csY18" fmla="*/ 3967945 h 5576641"/>
              <a:gd name="csX19" fmla="*/ 6604538 w 6758437"/>
              <a:gd name="csY19" fmla="*/ 4352866 h 5576641"/>
              <a:gd name="csX20" fmla="*/ 6585664 w 6758437"/>
              <a:gd name="csY20" fmla="*/ 4384655 h 5576641"/>
              <a:gd name="csX21" fmla="*/ 6583797 w 6758437"/>
              <a:gd name="csY21" fmla="*/ 4381349 h 5576641"/>
              <a:gd name="csX22" fmla="*/ 6473424 w 6758437"/>
              <a:gd name="csY22" fmla="*/ 3940405 h 5576641"/>
              <a:gd name="csX23" fmla="*/ 6669644 w 6758437"/>
              <a:gd name="csY23" fmla="*/ 3819153 h 5576641"/>
              <a:gd name="csX24" fmla="*/ 6741539 w 6758437"/>
              <a:gd name="csY24" fmla="*/ 3817498 h 5576641"/>
              <a:gd name="csX25" fmla="*/ 4542433 w 6758437"/>
              <a:gd name="csY25" fmla="*/ 1179 h 5576641"/>
              <a:gd name="csX26" fmla="*/ 6621870 w 6758437"/>
              <a:gd name="csY26" fmla="*/ 1774213 h 5576641"/>
              <a:gd name="csX27" fmla="*/ 6669891 w 6758437"/>
              <a:gd name="csY27" fmla="*/ 2940862 h 5576641"/>
              <a:gd name="csX28" fmla="*/ 6717907 w 6758437"/>
              <a:gd name="csY28" fmla="*/ 3224184 h 5576641"/>
              <a:gd name="csX29" fmla="*/ 6603802 w 6758437"/>
              <a:gd name="csY29" fmla="*/ 3228538 h 5576641"/>
              <a:gd name="csX30" fmla="*/ 5984505 w 6758437"/>
              <a:gd name="csY30" fmla="*/ 3603376 h 5576641"/>
              <a:gd name="csX31" fmla="*/ 5905625 w 6758437"/>
              <a:gd name="csY31" fmla="*/ 4308072 h 5576641"/>
              <a:gd name="csX32" fmla="*/ 6172249 w 6758437"/>
              <a:gd name="csY32" fmla="*/ 4858270 h 5576641"/>
              <a:gd name="csX33" fmla="*/ 6181286 w 6758437"/>
              <a:gd name="csY33" fmla="*/ 4874250 h 5576641"/>
              <a:gd name="csX34" fmla="*/ 6052768 w 6758437"/>
              <a:gd name="csY34" fmla="*/ 4975712 h 5576641"/>
              <a:gd name="csX35" fmla="*/ 5863107 w 6758437"/>
              <a:gd name="csY35" fmla="*/ 5093920 h 5576641"/>
              <a:gd name="csX36" fmla="*/ 5794735 w 6758437"/>
              <a:gd name="csY36" fmla="*/ 5127095 h 5576641"/>
              <a:gd name="csX37" fmla="*/ 5725652 w 6758437"/>
              <a:gd name="csY37" fmla="*/ 5082826 h 5576641"/>
              <a:gd name="csX38" fmla="*/ 5612274 w 6758437"/>
              <a:gd name="csY38" fmla="*/ 5006249 h 5576641"/>
              <a:gd name="csX39" fmla="*/ 5498192 w 6758437"/>
              <a:gd name="csY39" fmla="*/ 4929326 h 5576641"/>
              <a:gd name="csX40" fmla="*/ 4633131 w 6758437"/>
              <a:gd name="csY40" fmla="*/ 4463223 h 5576641"/>
              <a:gd name="csX41" fmla="*/ 4633131 w 6758437"/>
              <a:gd name="csY41" fmla="*/ 4462571 h 5576641"/>
              <a:gd name="csX42" fmla="*/ 4570549 w 6758437"/>
              <a:gd name="csY42" fmla="*/ 4438451 h 5576641"/>
              <a:gd name="csX43" fmla="*/ 4570329 w 6758437"/>
              <a:gd name="csY43" fmla="*/ 4439243 h 5576641"/>
              <a:gd name="csX44" fmla="*/ 4325070 w 6758437"/>
              <a:gd name="csY44" fmla="*/ 4356934 h 5576641"/>
              <a:gd name="csX45" fmla="*/ 3615527 w 6758437"/>
              <a:gd name="csY45" fmla="*/ 4261136 h 5576641"/>
              <a:gd name="csX46" fmla="*/ 2366498 w 6758437"/>
              <a:gd name="csY46" fmla="*/ 4768961 h 5576641"/>
              <a:gd name="csX47" fmla="*/ 2332063 w 6758437"/>
              <a:gd name="csY47" fmla="*/ 4810891 h 5576641"/>
              <a:gd name="csX48" fmla="*/ 2292569 w 6758437"/>
              <a:gd name="csY48" fmla="*/ 4858983 h 5576641"/>
              <a:gd name="csX49" fmla="*/ 2081750 w 6758437"/>
              <a:gd name="csY49" fmla="*/ 5409308 h 5576641"/>
              <a:gd name="csX50" fmla="*/ 2080061 w 6758437"/>
              <a:gd name="csY50" fmla="*/ 5576641 h 5576641"/>
              <a:gd name="csX51" fmla="*/ 1968602 w 6758437"/>
              <a:gd name="csY51" fmla="*/ 5574809 h 5576641"/>
              <a:gd name="csX52" fmla="*/ 147468 w 6758437"/>
              <a:gd name="csY52" fmla="*/ 3806020 h 5576641"/>
              <a:gd name="csX53" fmla="*/ 34309 w 6758437"/>
              <a:gd name="csY53" fmla="*/ 2255009 h 5576641"/>
              <a:gd name="csX54" fmla="*/ 2382377 w 6758437"/>
              <a:gd name="csY54" fmla="*/ 182901 h 5576641"/>
              <a:gd name="csX55" fmla="*/ 3997841 w 6758437"/>
              <a:gd name="csY55" fmla="*/ 64937 h 5576641"/>
              <a:gd name="csX56" fmla="*/ 4542433 w 6758437"/>
              <a:gd name="csY56" fmla="*/ 1179 h 55766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6758437" h="5576641">
                <a:moveTo>
                  <a:pt x="3629868" y="4854358"/>
                </a:moveTo>
                <a:cubicBezTo>
                  <a:pt x="3897143" y="4847839"/>
                  <a:pt x="4162463" y="4914333"/>
                  <a:pt x="4412138" y="5014725"/>
                </a:cubicBezTo>
                <a:lnTo>
                  <a:pt x="4412317" y="5014079"/>
                </a:lnTo>
                <a:lnTo>
                  <a:pt x="4617119" y="5105225"/>
                </a:lnTo>
                <a:cubicBezTo>
                  <a:pt x="4718142" y="5154316"/>
                  <a:pt x="4815773" y="5207555"/>
                  <a:pt x="4909050" y="5262088"/>
                </a:cubicBezTo>
                <a:lnTo>
                  <a:pt x="5066829" y="5359812"/>
                </a:lnTo>
                <a:lnTo>
                  <a:pt x="4935092" y="5381359"/>
                </a:lnTo>
                <a:cubicBezTo>
                  <a:pt x="4760618" y="5401925"/>
                  <a:pt x="4577352" y="5407774"/>
                  <a:pt x="4386962" y="5397332"/>
                </a:cubicBezTo>
                <a:cubicBezTo>
                  <a:pt x="3845849" y="5367707"/>
                  <a:pt x="3302468" y="5407340"/>
                  <a:pt x="2771497" y="5515296"/>
                </a:cubicBezTo>
                <a:lnTo>
                  <a:pt x="2672179" y="5531188"/>
                </a:lnTo>
                <a:lnTo>
                  <a:pt x="2673225" y="5457970"/>
                </a:lnTo>
                <a:cubicBezTo>
                  <a:pt x="2685356" y="5348086"/>
                  <a:pt x="2729114" y="5252503"/>
                  <a:pt x="2805874" y="5167920"/>
                </a:cubicBezTo>
                <a:cubicBezTo>
                  <a:pt x="2826572" y="5145103"/>
                  <a:pt x="2849734" y="5123214"/>
                  <a:pt x="2875078" y="5102360"/>
                </a:cubicBezTo>
                <a:lnTo>
                  <a:pt x="2913149" y="5074904"/>
                </a:lnTo>
                <a:lnTo>
                  <a:pt x="2957358" y="5043020"/>
                </a:lnTo>
                <a:cubicBezTo>
                  <a:pt x="3133858" y="4930997"/>
                  <a:pt x="3378561" y="4860225"/>
                  <a:pt x="3629868" y="4854358"/>
                </a:cubicBezTo>
                <a:close/>
                <a:moveTo>
                  <a:pt x="6741539" y="3817498"/>
                </a:moveTo>
                <a:lnTo>
                  <a:pt x="6758437" y="3819508"/>
                </a:lnTo>
                <a:lnTo>
                  <a:pt x="6738798" y="3967945"/>
                </a:lnTo>
                <a:cubicBezTo>
                  <a:pt x="6711447" y="4102846"/>
                  <a:pt x="6666138" y="4231678"/>
                  <a:pt x="6604538" y="4352866"/>
                </a:cubicBezTo>
                <a:lnTo>
                  <a:pt x="6585664" y="4384655"/>
                </a:lnTo>
                <a:lnTo>
                  <a:pt x="6583797" y="4381349"/>
                </a:lnTo>
                <a:cubicBezTo>
                  <a:pt x="6486136" y="4200266"/>
                  <a:pt x="6413776" y="4027433"/>
                  <a:pt x="6473424" y="3940405"/>
                </a:cubicBezTo>
                <a:cubicBezTo>
                  <a:pt x="6525575" y="3864785"/>
                  <a:pt x="6584246" y="3828931"/>
                  <a:pt x="6669644" y="3819153"/>
                </a:cubicBezTo>
                <a:cubicBezTo>
                  <a:pt x="6692134" y="3816709"/>
                  <a:pt x="6716132" y="3816169"/>
                  <a:pt x="6741539" y="3817498"/>
                </a:cubicBezTo>
                <a:close/>
                <a:moveTo>
                  <a:pt x="4542433" y="1179"/>
                </a:moveTo>
                <a:cubicBezTo>
                  <a:pt x="5771618" y="-33671"/>
                  <a:pt x="6679435" y="707467"/>
                  <a:pt x="6621870" y="1774213"/>
                </a:cubicBezTo>
                <a:cubicBezTo>
                  <a:pt x="6600853" y="2163734"/>
                  <a:pt x="6616991" y="2554681"/>
                  <a:pt x="6669891" y="2940862"/>
                </a:cubicBezTo>
                <a:lnTo>
                  <a:pt x="6717907" y="3224184"/>
                </a:lnTo>
                <a:lnTo>
                  <a:pt x="6603802" y="3228538"/>
                </a:lnTo>
                <a:cubicBezTo>
                  <a:pt x="6348261" y="3257221"/>
                  <a:pt x="6133788" y="3386296"/>
                  <a:pt x="5984505" y="3603376"/>
                </a:cubicBezTo>
                <a:cubicBezTo>
                  <a:pt x="5848259" y="3801552"/>
                  <a:pt x="5821531" y="4038189"/>
                  <a:pt x="5905625" y="4308072"/>
                </a:cubicBezTo>
                <a:cubicBezTo>
                  <a:pt x="5964947" y="4499729"/>
                  <a:pt x="6070554" y="4682259"/>
                  <a:pt x="6172249" y="4858270"/>
                </a:cubicBezTo>
                <a:lnTo>
                  <a:pt x="6181286" y="4874250"/>
                </a:lnTo>
                <a:lnTo>
                  <a:pt x="6052768" y="4975712"/>
                </a:lnTo>
                <a:cubicBezTo>
                  <a:pt x="5992718" y="5017877"/>
                  <a:pt x="5929428" y="5057345"/>
                  <a:pt x="5863107" y="5093920"/>
                </a:cubicBezTo>
                <a:lnTo>
                  <a:pt x="5794735" y="5127095"/>
                </a:lnTo>
                <a:lnTo>
                  <a:pt x="5725652" y="5082826"/>
                </a:lnTo>
                <a:cubicBezTo>
                  <a:pt x="5686141" y="5056608"/>
                  <a:pt x="5648128" y="5030695"/>
                  <a:pt x="5612274" y="5006249"/>
                </a:cubicBezTo>
                <a:cubicBezTo>
                  <a:pt x="5571856" y="4978218"/>
                  <a:pt x="5533395" y="4952142"/>
                  <a:pt x="5498192" y="4929326"/>
                </a:cubicBezTo>
                <a:cubicBezTo>
                  <a:pt x="5172898" y="4718113"/>
                  <a:pt x="4897799" y="4570133"/>
                  <a:pt x="4633131" y="4463223"/>
                </a:cubicBezTo>
                <a:lnTo>
                  <a:pt x="4633131" y="4462571"/>
                </a:lnTo>
                <a:cubicBezTo>
                  <a:pt x="4612270" y="4454748"/>
                  <a:pt x="4591410" y="4446274"/>
                  <a:pt x="4570549" y="4438451"/>
                </a:cubicBezTo>
                <a:lnTo>
                  <a:pt x="4570329" y="4439243"/>
                </a:lnTo>
                <a:lnTo>
                  <a:pt x="4325070" y="4356934"/>
                </a:lnTo>
                <a:cubicBezTo>
                  <a:pt x="4081588" y="4287049"/>
                  <a:pt x="3847273" y="4255758"/>
                  <a:pt x="3615527" y="4261136"/>
                </a:cubicBezTo>
                <a:cubicBezTo>
                  <a:pt x="3111612" y="4272870"/>
                  <a:pt x="2644205" y="4462572"/>
                  <a:pt x="2366498" y="4768961"/>
                </a:cubicBezTo>
                <a:lnTo>
                  <a:pt x="2332063" y="4810891"/>
                </a:lnTo>
                <a:lnTo>
                  <a:pt x="2292569" y="4858983"/>
                </a:lnTo>
                <a:cubicBezTo>
                  <a:pt x="2172464" y="5021228"/>
                  <a:pt x="2101208" y="5207618"/>
                  <a:pt x="2081750" y="5409308"/>
                </a:cubicBezTo>
                <a:lnTo>
                  <a:pt x="2080061" y="5576641"/>
                </a:lnTo>
                <a:lnTo>
                  <a:pt x="1968602" y="5574809"/>
                </a:lnTo>
                <a:cubicBezTo>
                  <a:pt x="872830" y="5506367"/>
                  <a:pt x="93908" y="4796571"/>
                  <a:pt x="147468" y="3806020"/>
                </a:cubicBezTo>
                <a:cubicBezTo>
                  <a:pt x="175491" y="3286659"/>
                  <a:pt x="137460" y="2764762"/>
                  <a:pt x="34309" y="2255009"/>
                </a:cubicBezTo>
                <a:cubicBezTo>
                  <a:pt x="-207891" y="1058423"/>
                  <a:pt x="859255" y="99366"/>
                  <a:pt x="2382377" y="182901"/>
                </a:cubicBezTo>
                <a:cubicBezTo>
                  <a:pt x="2923489" y="212526"/>
                  <a:pt x="3466870" y="172893"/>
                  <a:pt x="3997841" y="64937"/>
                </a:cubicBezTo>
                <a:cubicBezTo>
                  <a:pt x="4184679" y="26972"/>
                  <a:pt x="4366835" y="6157"/>
                  <a:pt x="4542433" y="1179"/>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28970" t="-16871" r="-32723"/>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4" name="Forme libre : Forme 3">
            <a:extLst>
              <a:ext uri="{FF2B5EF4-FFF2-40B4-BE49-F238E27FC236}">
                <a16:creationId xmlns:a16="http://schemas.microsoft.com/office/drawing/2014/main" id="{CDABAF39-25BB-B60F-6625-1ED5DB5ACA9B}"/>
              </a:ext>
            </a:extLst>
          </p:cNvPr>
          <p:cNvSpPr/>
          <p:nvPr userDrawn="1"/>
        </p:nvSpPr>
        <p:spPr>
          <a:xfrm>
            <a:off x="9055005" y="3868444"/>
            <a:ext cx="3136995" cy="2717231"/>
          </a:xfrm>
          <a:custGeom>
            <a:avLst/>
            <a:gdLst>
              <a:gd name="csX0" fmla="*/ 2334437 w 3136995"/>
              <a:gd name="csY0" fmla="*/ 485 h 2717231"/>
              <a:gd name="csX1" fmla="*/ 2804442 w 3136995"/>
              <a:gd name="csY1" fmla="*/ 100407 h 2717231"/>
              <a:gd name="csX2" fmla="*/ 3071148 w 3136995"/>
              <a:gd name="csY2" fmla="*/ 219459 h 2717231"/>
              <a:gd name="csX3" fmla="*/ 3136995 w 3136995"/>
              <a:gd name="csY3" fmla="*/ 255414 h 2717231"/>
              <a:gd name="csX4" fmla="*/ 3136995 w 3136995"/>
              <a:gd name="csY4" fmla="*/ 953286 h 2717231"/>
              <a:gd name="csX5" fmla="*/ 3037819 w 3136995"/>
              <a:gd name="csY5" fmla="*/ 885286 h 2717231"/>
              <a:gd name="csX6" fmla="*/ 2258808 w 3136995"/>
              <a:gd name="csY6" fmla="*/ 596498 h 2717231"/>
              <a:gd name="csX7" fmla="*/ 2062588 w 3136995"/>
              <a:gd name="csY7" fmla="*/ 717750 h 2717231"/>
              <a:gd name="csX8" fmla="*/ 2275105 w 3136995"/>
              <a:gd name="csY8" fmla="*/ 1339655 h 2717231"/>
              <a:gd name="csX9" fmla="*/ 2536514 w 3136995"/>
              <a:gd name="csY9" fmla="*/ 1900283 h 2717231"/>
              <a:gd name="csX10" fmla="*/ 2299225 w 3136995"/>
              <a:gd name="csY10" fmla="*/ 2589986 h 2717231"/>
              <a:gd name="csX11" fmla="*/ 1857241 w 3136995"/>
              <a:gd name="csY11" fmla="*/ 2716453 h 2717231"/>
              <a:gd name="csX12" fmla="*/ 1465454 w 3136995"/>
              <a:gd name="csY12" fmla="*/ 2621277 h 2717231"/>
              <a:gd name="csX13" fmla="*/ 867669 w 3136995"/>
              <a:gd name="csY13" fmla="*/ 2273818 h 2717231"/>
              <a:gd name="csX14" fmla="*/ 764018 w 3136995"/>
              <a:gd name="csY14" fmla="*/ 2204065 h 2717231"/>
              <a:gd name="csX15" fmla="*/ 0 w 3136995"/>
              <a:gd name="csY15" fmla="*/ 1790765 h 2717231"/>
              <a:gd name="csX16" fmla="*/ 159713 w 3136995"/>
              <a:gd name="csY16" fmla="*/ 1215796 h 2717231"/>
              <a:gd name="csX17" fmla="*/ 222295 w 3136995"/>
              <a:gd name="csY17" fmla="*/ 1239916 h 2717231"/>
              <a:gd name="csX18" fmla="*/ 222295 w 3136995"/>
              <a:gd name="csY18" fmla="*/ 1240568 h 2717231"/>
              <a:gd name="csX19" fmla="*/ 1087356 w 3136995"/>
              <a:gd name="csY19" fmla="*/ 1706671 h 2717231"/>
              <a:gd name="csX20" fmla="*/ 1201438 w 3136995"/>
              <a:gd name="csY20" fmla="*/ 1783594 h 2717231"/>
              <a:gd name="csX21" fmla="*/ 1692965 w 3136995"/>
              <a:gd name="csY21" fmla="*/ 2073034 h 2717231"/>
              <a:gd name="csX22" fmla="*/ 1951114 w 3136995"/>
              <a:gd name="csY22" fmla="*/ 2109541 h 2717231"/>
              <a:gd name="csX23" fmla="*/ 1967412 w 3136995"/>
              <a:gd name="csY23" fmla="*/ 2095199 h 2717231"/>
              <a:gd name="csX24" fmla="*/ 1933513 w 3136995"/>
              <a:gd name="csY24" fmla="*/ 1962213 h 2717231"/>
              <a:gd name="csX25" fmla="*/ 1761413 w 3136995"/>
              <a:gd name="csY25" fmla="*/ 1635615 h 2717231"/>
              <a:gd name="csX26" fmla="*/ 1494789 w 3136995"/>
              <a:gd name="csY26" fmla="*/ 1085417 h 2717231"/>
              <a:gd name="csX27" fmla="*/ 1573669 w 3136995"/>
              <a:gd name="csY27" fmla="*/ 380721 h 2717231"/>
              <a:gd name="csX28" fmla="*/ 2192966 w 3136995"/>
              <a:gd name="csY28" fmla="*/ 5883 h 2717231"/>
              <a:gd name="csX29" fmla="*/ 2334437 w 3136995"/>
              <a:gd name="csY29" fmla="*/ 485 h 2717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136995" h="2717231">
                <a:moveTo>
                  <a:pt x="2334437" y="485"/>
                </a:moveTo>
                <a:cubicBezTo>
                  <a:pt x="2479921" y="4823"/>
                  <a:pt x="2637231" y="38315"/>
                  <a:pt x="2804442" y="100407"/>
                </a:cubicBezTo>
                <a:cubicBezTo>
                  <a:pt x="2889840" y="132350"/>
                  <a:pt x="2978986" y="172116"/>
                  <a:pt x="3071148" y="219459"/>
                </a:cubicBezTo>
                <a:lnTo>
                  <a:pt x="3136995" y="255414"/>
                </a:lnTo>
                <a:lnTo>
                  <a:pt x="3136995" y="953286"/>
                </a:lnTo>
                <a:lnTo>
                  <a:pt x="3037819" y="885286"/>
                </a:lnTo>
                <a:cubicBezTo>
                  <a:pt x="2715132" y="679288"/>
                  <a:pt x="2438730" y="576941"/>
                  <a:pt x="2258808" y="596498"/>
                </a:cubicBezTo>
                <a:cubicBezTo>
                  <a:pt x="2173410" y="606276"/>
                  <a:pt x="2114739" y="642130"/>
                  <a:pt x="2062588" y="717750"/>
                </a:cubicBezTo>
                <a:cubicBezTo>
                  <a:pt x="1983057" y="833787"/>
                  <a:pt x="2138207" y="1102366"/>
                  <a:pt x="2275105" y="1339655"/>
                </a:cubicBezTo>
                <a:cubicBezTo>
                  <a:pt x="2380711" y="1522837"/>
                  <a:pt x="2490229" y="1711886"/>
                  <a:pt x="2536514" y="1900283"/>
                </a:cubicBezTo>
                <a:cubicBezTo>
                  <a:pt x="2631038" y="2281640"/>
                  <a:pt x="2428300" y="2496113"/>
                  <a:pt x="2299225" y="2589986"/>
                </a:cubicBezTo>
                <a:cubicBezTo>
                  <a:pt x="2173410" y="2681250"/>
                  <a:pt x="2024778" y="2723623"/>
                  <a:pt x="1857241" y="2716453"/>
                </a:cubicBezTo>
                <a:cubicBezTo>
                  <a:pt x="1735338" y="2711238"/>
                  <a:pt x="1607567" y="2679947"/>
                  <a:pt x="1465454" y="2621277"/>
                </a:cubicBezTo>
                <a:cubicBezTo>
                  <a:pt x="1239247" y="2527404"/>
                  <a:pt x="1024123" y="2380728"/>
                  <a:pt x="867669" y="2273818"/>
                </a:cubicBezTo>
                <a:cubicBezTo>
                  <a:pt x="829859" y="2247742"/>
                  <a:pt x="793353" y="2223622"/>
                  <a:pt x="764018" y="2204065"/>
                </a:cubicBezTo>
                <a:cubicBezTo>
                  <a:pt x="541071" y="2059345"/>
                  <a:pt x="280313" y="1903543"/>
                  <a:pt x="0" y="1790765"/>
                </a:cubicBezTo>
                <a:lnTo>
                  <a:pt x="159713" y="1215796"/>
                </a:lnTo>
                <a:cubicBezTo>
                  <a:pt x="180574" y="1223619"/>
                  <a:pt x="201434" y="1232093"/>
                  <a:pt x="222295" y="1239916"/>
                </a:cubicBezTo>
                <a:lnTo>
                  <a:pt x="222295" y="1240568"/>
                </a:lnTo>
                <a:cubicBezTo>
                  <a:pt x="486963" y="1347478"/>
                  <a:pt x="762062" y="1495458"/>
                  <a:pt x="1087356" y="1706671"/>
                </a:cubicBezTo>
                <a:cubicBezTo>
                  <a:pt x="1122559" y="1729487"/>
                  <a:pt x="1161020" y="1755563"/>
                  <a:pt x="1201438" y="1783594"/>
                </a:cubicBezTo>
                <a:cubicBezTo>
                  <a:pt x="1344854" y="1881378"/>
                  <a:pt x="1522821" y="2002630"/>
                  <a:pt x="1692965" y="2073034"/>
                </a:cubicBezTo>
                <a:cubicBezTo>
                  <a:pt x="1816172" y="2123882"/>
                  <a:pt x="1912653" y="2137572"/>
                  <a:pt x="1951114" y="2109541"/>
                </a:cubicBezTo>
                <a:cubicBezTo>
                  <a:pt x="1960893" y="2102370"/>
                  <a:pt x="1966108" y="2097155"/>
                  <a:pt x="1967412" y="2095199"/>
                </a:cubicBezTo>
                <a:cubicBezTo>
                  <a:pt x="1968064" y="2087377"/>
                  <a:pt x="1970019" y="2050870"/>
                  <a:pt x="1933513" y="1962213"/>
                </a:cubicBezTo>
                <a:cubicBezTo>
                  <a:pt x="1894400" y="1865733"/>
                  <a:pt x="1829862" y="1754259"/>
                  <a:pt x="1761413" y="1635615"/>
                </a:cubicBezTo>
                <a:cubicBezTo>
                  <a:pt x="1659718" y="1459604"/>
                  <a:pt x="1554111" y="1277074"/>
                  <a:pt x="1494789" y="1085417"/>
                </a:cubicBezTo>
                <a:cubicBezTo>
                  <a:pt x="1410695" y="815534"/>
                  <a:pt x="1437423" y="578897"/>
                  <a:pt x="1573669" y="380721"/>
                </a:cubicBezTo>
                <a:cubicBezTo>
                  <a:pt x="1722952" y="163641"/>
                  <a:pt x="1937425" y="34566"/>
                  <a:pt x="2192966" y="5883"/>
                </a:cubicBezTo>
                <a:cubicBezTo>
                  <a:pt x="2238762" y="831"/>
                  <a:pt x="2285943" y="-962"/>
                  <a:pt x="2334437" y="48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00A6B046-AAAB-4C48-61EC-B8A1C714B463}"/>
              </a:ext>
            </a:extLst>
          </p:cNvPr>
          <p:cNvSpPr/>
          <p:nvPr userDrawn="1"/>
        </p:nvSpPr>
        <p:spPr>
          <a:xfrm rot="1466066">
            <a:off x="6609314" y="5641788"/>
            <a:ext cx="1262520" cy="1321581"/>
          </a:xfrm>
          <a:custGeom>
            <a:avLst/>
            <a:gdLst>
              <a:gd name="csX0" fmla="*/ 40687 w 1262520"/>
              <a:gd name="csY0" fmla="*/ 0 h 1321581"/>
              <a:gd name="csX1" fmla="*/ 678937 w 1262520"/>
              <a:gd name="csY1" fmla="*/ 0 h 1321581"/>
              <a:gd name="csX2" fmla="*/ 655633 w 1262520"/>
              <a:gd name="csY2" fmla="*/ 40745 h 1321581"/>
              <a:gd name="csX3" fmla="*/ 619746 w 1262520"/>
              <a:gd name="csY3" fmla="*/ 129059 h 1321581"/>
              <a:gd name="csX4" fmla="*/ 664941 w 1262520"/>
              <a:gd name="csY4" fmla="*/ 553174 h 1321581"/>
              <a:gd name="csX5" fmla="*/ 1087651 w 1262520"/>
              <a:gd name="csY5" fmla="*/ 934074 h 1321581"/>
              <a:gd name="csX6" fmla="*/ 1262520 w 1262520"/>
              <a:gd name="csY6" fmla="*/ 1014509 h 1321581"/>
              <a:gd name="csX7" fmla="*/ 586663 w 1262520"/>
              <a:gd name="csY7" fmla="*/ 1321581 h 1321581"/>
              <a:gd name="csX8" fmla="*/ 480610 w 1262520"/>
              <a:gd name="csY8" fmla="*/ 1240979 h 1321581"/>
              <a:gd name="csX9" fmla="*/ 143835 w 1262520"/>
              <a:gd name="csY9" fmla="*/ 837194 h 1321581"/>
              <a:gd name="csX10" fmla="*/ 24623 w 1262520"/>
              <a:gd name="csY10" fmla="*/ 60121 h 1321581"/>
              <a:gd name="csX11" fmla="*/ 40687 w 1262520"/>
              <a:gd name="csY11" fmla="*/ 0 h 1321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62520" h="1321581">
                <a:moveTo>
                  <a:pt x="40687" y="0"/>
                </a:moveTo>
                <a:lnTo>
                  <a:pt x="678937" y="0"/>
                </a:lnTo>
                <a:lnTo>
                  <a:pt x="655633" y="40745"/>
                </a:lnTo>
                <a:cubicBezTo>
                  <a:pt x="641185" y="70214"/>
                  <a:pt x="629152" y="99724"/>
                  <a:pt x="619746" y="129059"/>
                </a:cubicBezTo>
                <a:cubicBezTo>
                  <a:pt x="573216" y="274071"/>
                  <a:pt x="588191" y="412619"/>
                  <a:pt x="664941" y="553174"/>
                </a:cubicBezTo>
                <a:cubicBezTo>
                  <a:pt x="753549" y="715103"/>
                  <a:pt x="905642" y="837916"/>
                  <a:pt x="1087651" y="934074"/>
                </a:cubicBezTo>
                <a:lnTo>
                  <a:pt x="1262520" y="1014509"/>
                </a:lnTo>
                <a:lnTo>
                  <a:pt x="586663" y="1321581"/>
                </a:lnTo>
                <a:lnTo>
                  <a:pt x="480610" y="1240979"/>
                </a:lnTo>
                <a:cubicBezTo>
                  <a:pt x="338294" y="1122965"/>
                  <a:pt x="226732" y="988918"/>
                  <a:pt x="143835" y="837194"/>
                </a:cubicBezTo>
                <a:cubicBezTo>
                  <a:pt x="8817" y="589665"/>
                  <a:pt x="-31691" y="323315"/>
                  <a:pt x="24623" y="60121"/>
                </a:cubicBezTo>
                <a:lnTo>
                  <a:pt x="40687"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e libre : Forme 10">
            <a:extLst>
              <a:ext uri="{FF2B5EF4-FFF2-40B4-BE49-F238E27FC236}">
                <a16:creationId xmlns:a16="http://schemas.microsoft.com/office/drawing/2014/main" id="{C2B2C25B-AFB4-6CAD-5981-E779C039CB1B}"/>
              </a:ext>
            </a:extLst>
          </p:cNvPr>
          <p:cNvSpPr/>
          <p:nvPr userDrawn="1"/>
        </p:nvSpPr>
        <p:spPr>
          <a:xfrm rot="1466066">
            <a:off x="7149157" y="4658034"/>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Espace réservé de la date 13">
            <a:extLst>
              <a:ext uri="{FF2B5EF4-FFF2-40B4-BE49-F238E27FC236}">
                <a16:creationId xmlns:a16="http://schemas.microsoft.com/office/drawing/2014/main" id="{358A9F61-FA46-22F3-7B55-C690A1CB0FA6}"/>
              </a:ext>
            </a:extLst>
          </p:cNvPr>
          <p:cNvSpPr>
            <a:spLocks noGrp="1"/>
          </p:cNvSpPr>
          <p:nvPr>
            <p:ph type="dt" sz="half" idx="15"/>
          </p:nvPr>
        </p:nvSpPr>
        <p:spPr>
          <a:xfrm>
            <a:off x="634030" y="6426678"/>
            <a:ext cx="914400" cy="431321"/>
          </a:xfrm>
        </p:spPr>
        <p:txBody>
          <a:bodyPr rtlCol="0"/>
          <a:lstStyle/>
          <a:p>
            <a:pPr rtl="0"/>
            <a:r>
              <a:rPr lang="en-US"/>
              <a:t>24/11/2025</a:t>
            </a:r>
          </a:p>
        </p:txBody>
      </p:sp>
      <p:sp>
        <p:nvSpPr>
          <p:cNvPr id="16" name="Espace réservé du pied de page 15">
            <a:extLst>
              <a:ext uri="{FF2B5EF4-FFF2-40B4-BE49-F238E27FC236}">
                <a16:creationId xmlns:a16="http://schemas.microsoft.com/office/drawing/2014/main" id="{2AF53853-E9DA-2763-8D91-FD9B8CD3789A}"/>
              </a:ext>
            </a:extLst>
          </p:cNvPr>
          <p:cNvSpPr>
            <a:spLocks noGrp="1"/>
          </p:cNvSpPr>
          <p:nvPr>
            <p:ph type="ftr" sz="quarter" idx="16"/>
          </p:nvPr>
        </p:nvSpPr>
        <p:spPr>
          <a:xfrm>
            <a:off x="1632697" y="6426678"/>
            <a:ext cx="2377440" cy="431321"/>
          </a:xfrm>
        </p:spPr>
        <p:txBody>
          <a:bodyPr rtlCol="0"/>
          <a:lstStyle>
            <a:lvl1pPr algn="r">
              <a:defRPr/>
            </a:lvl1pPr>
          </a:lstStyle>
          <a:p>
            <a:pPr algn="r" rtl="0"/>
            <a:endParaRPr lang="en-US" dirty="0"/>
          </a:p>
        </p:txBody>
      </p:sp>
      <p:sp>
        <p:nvSpPr>
          <p:cNvPr id="17" name="Espace réservé du numéro de diapositive 16">
            <a:extLst>
              <a:ext uri="{FF2B5EF4-FFF2-40B4-BE49-F238E27FC236}">
                <a16:creationId xmlns:a16="http://schemas.microsoft.com/office/drawing/2014/main" id="{AAA7DC8B-4072-6CD9-0EA4-EB41472B320A}"/>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52329379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u avec Image 3">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7786071" y="634999"/>
            <a:ext cx="3771894" cy="1494476"/>
          </a:xfrm>
        </p:spPr>
        <p:txBody>
          <a:bodyPr rtlCol="0" anchor="b">
            <a:normAutofit/>
          </a:bodyPr>
          <a:lstStyle>
            <a:lvl1pPr>
              <a:defRPr sz="2800"/>
            </a:lvl1pPr>
          </a:lstStyle>
          <a:p>
            <a:pPr rtl="0"/>
            <a:r>
              <a:rPr lang="fr"/>
              <a:t>Modifiez le style du titre</a:t>
            </a:r>
          </a:p>
        </p:txBody>
      </p:sp>
      <p:sp>
        <p:nvSpPr>
          <p:cNvPr id="11" name="Espace réservé d’image 10">
            <a:extLst>
              <a:ext uri="{FF2B5EF4-FFF2-40B4-BE49-F238E27FC236}">
                <a16:creationId xmlns:a16="http://schemas.microsoft.com/office/drawing/2014/main" id="{4D68A6E1-98B7-EEE3-C223-FC34B0C3E8E7}"/>
              </a:ext>
            </a:extLst>
          </p:cNvPr>
          <p:cNvSpPr>
            <a:spLocks noGrp="1"/>
          </p:cNvSpPr>
          <p:nvPr>
            <p:ph type="pic" sz="quarter" idx="13" hasCustomPrompt="1"/>
          </p:nvPr>
        </p:nvSpPr>
        <p:spPr>
          <a:xfrm>
            <a:off x="633914" y="699942"/>
            <a:ext cx="6595439" cy="5458119"/>
          </a:xfrm>
          <a:custGeom>
            <a:avLst/>
            <a:gdLst>
              <a:gd name="csX0" fmla="*/ 231248 w 6595439"/>
              <a:gd name="csY0" fmla="*/ 1262639 h 5458119"/>
              <a:gd name="csX1" fmla="*/ 271155 w 6595439"/>
              <a:gd name="csY1" fmla="*/ 1279593 h 5458119"/>
              <a:gd name="csX2" fmla="*/ 714720 w 6595439"/>
              <a:gd name="csY2" fmla="*/ 1329896 h 5458119"/>
              <a:gd name="csX3" fmla="*/ 394143 w 6595439"/>
              <a:gd name="csY3" fmla="*/ 1805453 h 5458119"/>
              <a:gd name="csX4" fmla="*/ 354232 w 6595439"/>
              <a:gd name="csY4" fmla="*/ 1840810 h 5458119"/>
              <a:gd name="csX5" fmla="*/ 309274 w 6595439"/>
              <a:gd name="csY5" fmla="*/ 1880638 h 5458119"/>
              <a:gd name="csX6" fmla="*/ 287997 w 6595439"/>
              <a:gd name="csY6" fmla="*/ 1896284 h 5458119"/>
              <a:gd name="csX7" fmla="*/ 272059 w 6595439"/>
              <a:gd name="csY7" fmla="*/ 1731592 h 5458119"/>
              <a:gd name="csX8" fmla="*/ 235363 w 6595439"/>
              <a:gd name="csY8" fmla="*/ 1371092 h 5458119"/>
              <a:gd name="csX9" fmla="*/ 532287 w 6595439"/>
              <a:gd name="csY9" fmla="*/ 315123 h 5458119"/>
              <a:gd name="csX10" fmla="*/ 560675 w 6595439"/>
              <a:gd name="csY10" fmla="*/ 336282 h 5458119"/>
              <a:gd name="csX11" fmla="*/ 621025 w 6595439"/>
              <a:gd name="csY11" fmla="*/ 399627 h 5458119"/>
              <a:gd name="csX12" fmla="*/ 781780 w 6595439"/>
              <a:gd name="csY12" fmla="*/ 764537 h 5458119"/>
              <a:gd name="csX13" fmla="*/ 449570 w 6595439"/>
              <a:gd name="csY13" fmla="*/ 763951 h 5458119"/>
              <a:gd name="csX14" fmla="*/ 354297 w 6595439"/>
              <a:gd name="csY14" fmla="*/ 715264 h 5458119"/>
              <a:gd name="csX15" fmla="*/ 314640 w 6595439"/>
              <a:gd name="csY15" fmla="*/ 679038 h 5458119"/>
              <a:gd name="csX16" fmla="*/ 337817 w 6595439"/>
              <a:gd name="csY16" fmla="*/ 617270 h 5458119"/>
              <a:gd name="csX17" fmla="*/ 487193 w 6595439"/>
              <a:gd name="csY17" fmla="*/ 365648 h 5458119"/>
              <a:gd name="csX18" fmla="*/ 2083171 w 6595439"/>
              <a:gd name="csY18" fmla="*/ 151598 h 5458119"/>
              <a:gd name="csX19" fmla="*/ 2150580 w 6595439"/>
              <a:gd name="csY19" fmla="*/ 176732 h 5458119"/>
              <a:gd name="csX20" fmla="*/ 4084892 w 6595439"/>
              <a:gd name="csY20" fmla="*/ 572412 h 5458119"/>
              <a:gd name="csX21" fmla="*/ 6212725 w 6595439"/>
              <a:gd name="csY21" fmla="*/ 774523 h 5458119"/>
              <a:gd name="csX22" fmla="*/ 6341961 w 6595439"/>
              <a:gd name="csY22" fmla="*/ 2367404 h 5458119"/>
              <a:gd name="csX23" fmla="*/ 6318989 w 6595439"/>
              <a:gd name="csY23" fmla="*/ 4775299 h 5458119"/>
              <a:gd name="csX24" fmla="*/ 4208978 w 6595439"/>
              <a:gd name="csY24" fmla="*/ 4965844 h 5458119"/>
              <a:gd name="csX25" fmla="*/ 216879 w 6595439"/>
              <a:gd name="csY25" fmla="*/ 4772836 h 5458119"/>
              <a:gd name="csX26" fmla="*/ 247166 w 6595439"/>
              <a:gd name="csY26" fmla="*/ 2594383 h 5458119"/>
              <a:gd name="csX27" fmla="*/ 256328 w 6595439"/>
              <a:gd name="csY27" fmla="*/ 2538737 h 5458119"/>
              <a:gd name="csX28" fmla="*/ 381337 w 6595439"/>
              <a:gd name="csY28" fmla="*/ 2483373 h 5458119"/>
              <a:gd name="csX29" fmla="*/ 536853 w 6595439"/>
              <a:gd name="csY29" fmla="*/ 2389977 h 5458119"/>
              <a:gd name="csX30" fmla="*/ 631744 w 6595439"/>
              <a:gd name="csY30" fmla="*/ 2317897 h 5458119"/>
              <a:gd name="csX31" fmla="*/ 683394 w 6595439"/>
              <a:gd name="csY31" fmla="*/ 2278664 h 5458119"/>
              <a:gd name="csX32" fmla="*/ 1285491 w 6595439"/>
              <a:gd name="csY32" fmla="*/ 1346405 h 5458119"/>
              <a:gd name="csX33" fmla="*/ 1333098 w 6595439"/>
              <a:gd name="csY33" fmla="*/ 1095879 h 5458119"/>
              <a:gd name="csX34" fmla="*/ 1725009 w 6595439"/>
              <a:gd name="csY34" fmla="*/ 715824 h 5458119"/>
              <a:gd name="csX35" fmla="*/ 2064162 w 6595439"/>
              <a:gd name="csY35" fmla="*/ 184419 h 5458119"/>
              <a:gd name="csX36" fmla="*/ 1345511 w 6595439"/>
              <a:gd name="csY36" fmla="*/ 1 h 5458119"/>
              <a:gd name="csX37" fmla="*/ 1510567 w 6595439"/>
              <a:gd name="csY37" fmla="*/ 8347 h 5458119"/>
              <a:gd name="csX38" fmla="*/ 1531096 w 6595439"/>
              <a:gd name="csY38" fmla="*/ 11300 h 5458119"/>
              <a:gd name="csX39" fmla="*/ 1427220 w 6595439"/>
              <a:gd name="csY39" fmla="*/ 186599 h 5458119"/>
              <a:gd name="csX40" fmla="*/ 1253056 w 6595439"/>
              <a:gd name="csY40" fmla="*/ 430924 h 5458119"/>
              <a:gd name="csX41" fmla="*/ 1043747 w 6595439"/>
              <a:gd name="csY41" fmla="*/ 57997 h 5458119"/>
              <a:gd name="csX42" fmla="*/ 1025492 w 6595439"/>
              <a:gd name="csY42" fmla="*/ 37629 h 5458119"/>
              <a:gd name="csX43" fmla="*/ 1167106 w 6595439"/>
              <a:gd name="csY43" fmla="*/ 10468 h 5458119"/>
              <a:gd name="csX44" fmla="*/ 1345511 w 6595439"/>
              <a:gd name="csY44" fmla="*/ 1 h 545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595439" h="5458119">
                <a:moveTo>
                  <a:pt x="231248" y="1262639"/>
                </a:moveTo>
                <a:lnTo>
                  <a:pt x="271155" y="1279593"/>
                </a:lnTo>
                <a:cubicBezTo>
                  <a:pt x="411298" y="1328002"/>
                  <a:pt x="562054" y="1344053"/>
                  <a:pt x="714720" y="1329896"/>
                </a:cubicBezTo>
                <a:cubicBezTo>
                  <a:pt x="643986" y="1506981"/>
                  <a:pt x="531043" y="1673091"/>
                  <a:pt x="394143" y="1805453"/>
                </a:cubicBezTo>
                <a:lnTo>
                  <a:pt x="354232" y="1840810"/>
                </a:lnTo>
                <a:lnTo>
                  <a:pt x="309274" y="1880638"/>
                </a:lnTo>
                <a:lnTo>
                  <a:pt x="287997" y="1896284"/>
                </a:lnTo>
                <a:lnTo>
                  <a:pt x="272059" y="1731592"/>
                </a:lnTo>
                <a:cubicBezTo>
                  <a:pt x="258837" y="1611306"/>
                  <a:pt x="243857" y="1491274"/>
                  <a:pt x="235363" y="1371092"/>
                </a:cubicBezTo>
                <a:close/>
                <a:moveTo>
                  <a:pt x="532287" y="315123"/>
                </a:moveTo>
                <a:lnTo>
                  <a:pt x="560675" y="336282"/>
                </a:lnTo>
                <a:cubicBezTo>
                  <a:pt x="581486" y="354833"/>
                  <a:pt x="601793" y="376069"/>
                  <a:pt x="621025" y="399627"/>
                </a:cubicBezTo>
                <a:cubicBezTo>
                  <a:pt x="703360" y="500493"/>
                  <a:pt x="757460" y="627048"/>
                  <a:pt x="781780" y="764537"/>
                </a:cubicBezTo>
                <a:cubicBezTo>
                  <a:pt x="665667" y="797036"/>
                  <a:pt x="547925" y="797744"/>
                  <a:pt x="449570" y="763951"/>
                </a:cubicBezTo>
                <a:cubicBezTo>
                  <a:pt x="415560" y="752258"/>
                  <a:pt x="383431" y="735588"/>
                  <a:pt x="354297" y="715264"/>
                </a:cubicBezTo>
                <a:lnTo>
                  <a:pt x="314640" y="679038"/>
                </a:lnTo>
                <a:lnTo>
                  <a:pt x="337817" y="617270"/>
                </a:lnTo>
                <a:cubicBezTo>
                  <a:pt x="378844" y="520780"/>
                  <a:pt x="429218" y="437284"/>
                  <a:pt x="487193" y="365648"/>
                </a:cubicBezTo>
                <a:close/>
                <a:moveTo>
                  <a:pt x="2083171" y="151598"/>
                </a:moveTo>
                <a:lnTo>
                  <a:pt x="2150580" y="176732"/>
                </a:lnTo>
                <a:cubicBezTo>
                  <a:pt x="2878926" y="458617"/>
                  <a:pt x="3141108" y="704320"/>
                  <a:pt x="4084892" y="572412"/>
                </a:cubicBezTo>
                <a:cubicBezTo>
                  <a:pt x="4813336" y="470714"/>
                  <a:pt x="5687442" y="-39624"/>
                  <a:pt x="6212725" y="774523"/>
                </a:cubicBezTo>
                <a:cubicBezTo>
                  <a:pt x="6474152" y="1180082"/>
                  <a:pt x="6306999" y="1873422"/>
                  <a:pt x="6341961" y="2367404"/>
                </a:cubicBezTo>
                <a:cubicBezTo>
                  <a:pt x="6398277" y="3162820"/>
                  <a:pt x="6896899" y="3992983"/>
                  <a:pt x="6318989" y="4775299"/>
                </a:cubicBezTo>
                <a:cubicBezTo>
                  <a:pt x="5741078" y="5557616"/>
                  <a:pt x="4893893" y="4957641"/>
                  <a:pt x="4208978" y="4965844"/>
                </a:cubicBezTo>
                <a:cubicBezTo>
                  <a:pt x="2927711" y="4981681"/>
                  <a:pt x="1119464" y="6183466"/>
                  <a:pt x="216879" y="4772836"/>
                </a:cubicBezTo>
                <a:cubicBezTo>
                  <a:pt x="-215864" y="4097122"/>
                  <a:pt x="109586" y="3339757"/>
                  <a:pt x="247166" y="2594383"/>
                </a:cubicBezTo>
                <a:lnTo>
                  <a:pt x="256328" y="2538737"/>
                </a:lnTo>
                <a:lnTo>
                  <a:pt x="381337" y="2483373"/>
                </a:lnTo>
                <a:cubicBezTo>
                  <a:pt x="434495" y="2455449"/>
                  <a:pt x="486421" y="2424206"/>
                  <a:pt x="536853" y="2389977"/>
                </a:cubicBezTo>
                <a:lnTo>
                  <a:pt x="631744" y="2317897"/>
                </a:lnTo>
                <a:lnTo>
                  <a:pt x="683394" y="2278664"/>
                </a:lnTo>
                <a:cubicBezTo>
                  <a:pt x="966443" y="2039457"/>
                  <a:pt x="1186141" y="1704739"/>
                  <a:pt x="1285491" y="1346405"/>
                </a:cubicBezTo>
                <a:cubicBezTo>
                  <a:pt x="1308536" y="1264240"/>
                  <a:pt x="1324468" y="1180129"/>
                  <a:pt x="1333098" y="1095879"/>
                </a:cubicBezTo>
                <a:cubicBezTo>
                  <a:pt x="1474806" y="997895"/>
                  <a:pt x="1604093" y="872490"/>
                  <a:pt x="1725009" y="715824"/>
                </a:cubicBezTo>
                <a:cubicBezTo>
                  <a:pt x="1855739" y="546786"/>
                  <a:pt x="1961774" y="362445"/>
                  <a:pt x="2064162" y="184419"/>
                </a:cubicBezTo>
                <a:close/>
                <a:moveTo>
                  <a:pt x="1345511" y="1"/>
                </a:moveTo>
                <a:cubicBezTo>
                  <a:pt x="1400217" y="41"/>
                  <a:pt x="1455365" y="2907"/>
                  <a:pt x="1510567" y="8347"/>
                </a:cubicBezTo>
                <a:lnTo>
                  <a:pt x="1531096" y="11300"/>
                </a:lnTo>
                <a:lnTo>
                  <a:pt x="1427220" y="186599"/>
                </a:lnTo>
                <a:cubicBezTo>
                  <a:pt x="1372351" y="273636"/>
                  <a:pt x="1315283" y="356119"/>
                  <a:pt x="1253056" y="430924"/>
                </a:cubicBezTo>
                <a:cubicBezTo>
                  <a:pt x="1203092" y="293849"/>
                  <a:pt x="1132518" y="167431"/>
                  <a:pt x="1043747" y="57997"/>
                </a:cubicBezTo>
                <a:lnTo>
                  <a:pt x="1025492" y="37629"/>
                </a:lnTo>
                <a:lnTo>
                  <a:pt x="1167106" y="10468"/>
                </a:lnTo>
                <a:cubicBezTo>
                  <a:pt x="1225694" y="3335"/>
                  <a:pt x="1285335" y="-42"/>
                  <a:pt x="1345511"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28970" t="-16871" r="-32723"/>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7786071" y="2495234"/>
            <a:ext cx="3771894" cy="3674978"/>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6" name="Forme libre : Forme 35">
            <a:extLst>
              <a:ext uri="{FF2B5EF4-FFF2-40B4-BE49-F238E27FC236}">
                <a16:creationId xmlns:a16="http://schemas.microsoft.com/office/drawing/2014/main" id="{ED95B1BD-AD7C-B80B-4AB5-5D74646CE183}"/>
              </a:ext>
            </a:extLst>
          </p:cNvPr>
          <p:cNvSpPr/>
          <p:nvPr userDrawn="1"/>
        </p:nvSpPr>
        <p:spPr>
          <a:xfrm rot="17323776">
            <a:off x="2349190" y="-180070"/>
            <a:ext cx="980643" cy="975589"/>
          </a:xfrm>
          <a:custGeom>
            <a:avLst/>
            <a:gdLst>
              <a:gd name="csX0" fmla="*/ 713409 w 980643"/>
              <a:gd name="csY0" fmla="*/ 187422 h 975589"/>
              <a:gd name="csX1" fmla="*/ 980643 w 980643"/>
              <a:gd name="csY1" fmla="*/ 975589 h 975589"/>
              <a:gd name="csX2" fmla="*/ 883272 w 980643"/>
              <a:gd name="csY2" fmla="*/ 899194 h 975589"/>
              <a:gd name="csX3" fmla="*/ 515385 w 980643"/>
              <a:gd name="csY3" fmla="*/ 696338 h 975589"/>
              <a:gd name="csX4" fmla="*/ 64315 w 980643"/>
              <a:gd name="csY4" fmla="*/ 570788 h 975589"/>
              <a:gd name="csX5" fmla="*/ 0 w 980643"/>
              <a:gd name="csY5" fmla="*/ 557879 h 975589"/>
              <a:gd name="csX6" fmla="*/ 0 w 980643"/>
              <a:gd name="csY6" fmla="*/ 0 h 975589"/>
              <a:gd name="csX7" fmla="*/ 3858 w 980643"/>
              <a:gd name="csY7" fmla="*/ 815 h 975589"/>
              <a:gd name="csX8" fmla="*/ 537814 w 980643"/>
              <a:gd name="csY8" fmla="*/ 125852 h 975589"/>
              <a:gd name="csX9" fmla="*/ 713409 w 980643"/>
              <a:gd name="csY9" fmla="*/ 187422 h 975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0643" h="975589">
                <a:moveTo>
                  <a:pt x="713409" y="187422"/>
                </a:moveTo>
                <a:lnTo>
                  <a:pt x="980643" y="975589"/>
                </a:lnTo>
                <a:lnTo>
                  <a:pt x="883272" y="899194"/>
                </a:lnTo>
                <a:cubicBezTo>
                  <a:pt x="769468" y="817023"/>
                  <a:pt x="645470" y="748241"/>
                  <a:pt x="515385" y="696338"/>
                </a:cubicBezTo>
                <a:cubicBezTo>
                  <a:pt x="376570" y="640822"/>
                  <a:pt x="224582" y="604065"/>
                  <a:pt x="64315" y="570788"/>
                </a:cubicBezTo>
                <a:lnTo>
                  <a:pt x="0" y="557879"/>
                </a:lnTo>
                <a:lnTo>
                  <a:pt x="0" y="0"/>
                </a:lnTo>
                <a:lnTo>
                  <a:pt x="3858" y="815"/>
                </a:lnTo>
                <a:cubicBezTo>
                  <a:pt x="179857" y="35690"/>
                  <a:pt x="360535" y="71233"/>
                  <a:pt x="537814" y="125852"/>
                </a:cubicBezTo>
                <a:lnTo>
                  <a:pt x="713409" y="18742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7" name="Forme libre : Forme 36">
            <a:extLst>
              <a:ext uri="{FF2B5EF4-FFF2-40B4-BE49-F238E27FC236}">
                <a16:creationId xmlns:a16="http://schemas.microsoft.com/office/drawing/2014/main" id="{1294F0F0-813D-7677-024C-7AB0905064A2}"/>
              </a:ext>
            </a:extLst>
          </p:cNvPr>
          <p:cNvSpPr/>
          <p:nvPr userDrawn="1"/>
        </p:nvSpPr>
        <p:spPr>
          <a:xfrm rot="3588855">
            <a:off x="106779" y="2359139"/>
            <a:ext cx="815467" cy="1285231"/>
          </a:xfrm>
          <a:custGeom>
            <a:avLst/>
            <a:gdLst>
              <a:gd name="csX0" fmla="*/ 244957 w 815467"/>
              <a:gd name="csY0" fmla="*/ 0 h 1285231"/>
              <a:gd name="csX1" fmla="*/ 796885 w 815467"/>
              <a:gd name="csY1" fmla="*/ 0 h 1285231"/>
              <a:gd name="csX2" fmla="*/ 811479 w 815467"/>
              <a:gd name="csY2" fmla="*/ 118266 h 1285231"/>
              <a:gd name="csX3" fmla="*/ 814016 w 815467"/>
              <a:gd name="csY3" fmla="*/ 299654 h 1285231"/>
              <a:gd name="csX4" fmla="*/ 529555 w 815467"/>
              <a:gd name="csY4" fmla="*/ 1199936 h 1285231"/>
              <a:gd name="csX5" fmla="*/ 472282 w 815467"/>
              <a:gd name="csY5" fmla="*/ 1285231 h 1285231"/>
              <a:gd name="csX6" fmla="*/ 0 w 815467"/>
              <a:gd name="csY6" fmla="*/ 1010513 h 1285231"/>
              <a:gd name="csX7" fmla="*/ 10909 w 815467"/>
              <a:gd name="csY7" fmla="*/ 997313 h 1285231"/>
              <a:gd name="csX8" fmla="*/ 269718 w 815467"/>
              <a:gd name="csY8" fmla="*/ 278678 h 1285231"/>
              <a:gd name="csX9" fmla="*/ 256779 w 815467"/>
              <a:gd name="csY9" fmla="*/ 58886 h 1285231"/>
              <a:gd name="csX10" fmla="*/ 244957 w 815467"/>
              <a:gd name="csY10" fmla="*/ 0 h 1285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5467" h="1285231">
                <a:moveTo>
                  <a:pt x="244957" y="0"/>
                </a:moveTo>
                <a:lnTo>
                  <a:pt x="796885" y="0"/>
                </a:lnTo>
                <a:lnTo>
                  <a:pt x="811479" y="118266"/>
                </a:lnTo>
                <a:cubicBezTo>
                  <a:pt x="815709" y="179069"/>
                  <a:pt x="816607" y="239663"/>
                  <a:pt x="814016" y="299654"/>
                </a:cubicBezTo>
                <a:cubicBezTo>
                  <a:pt x="800513" y="613347"/>
                  <a:pt x="702558" y="921881"/>
                  <a:pt x="529555" y="1199936"/>
                </a:cubicBezTo>
                <a:lnTo>
                  <a:pt x="472282" y="1285231"/>
                </a:lnTo>
                <a:lnTo>
                  <a:pt x="0" y="1010513"/>
                </a:lnTo>
                <a:lnTo>
                  <a:pt x="10909" y="997313"/>
                </a:lnTo>
                <a:cubicBezTo>
                  <a:pt x="164086" y="784566"/>
                  <a:pt x="258828" y="533247"/>
                  <a:pt x="269718" y="278678"/>
                </a:cubicBezTo>
                <a:cubicBezTo>
                  <a:pt x="272785" y="206848"/>
                  <a:pt x="268247" y="133004"/>
                  <a:pt x="256779" y="58886"/>
                </a:cubicBezTo>
                <a:lnTo>
                  <a:pt x="24495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8" name="Forme libre : Forme 37">
            <a:extLst>
              <a:ext uri="{FF2B5EF4-FFF2-40B4-BE49-F238E27FC236}">
                <a16:creationId xmlns:a16="http://schemas.microsoft.com/office/drawing/2014/main" id="{4C67A482-4124-7997-A0BF-60ECACFB7226}"/>
              </a:ext>
            </a:extLst>
          </p:cNvPr>
          <p:cNvSpPr/>
          <p:nvPr userDrawn="1"/>
        </p:nvSpPr>
        <p:spPr>
          <a:xfrm rot="3588855">
            <a:off x="436141" y="139729"/>
            <a:ext cx="2473274" cy="2415704"/>
          </a:xfrm>
          <a:custGeom>
            <a:avLst/>
            <a:gdLst>
              <a:gd name="csX0" fmla="*/ 76350 w 2473274"/>
              <a:gd name="csY0" fmla="*/ 1330160 h 2415704"/>
              <a:gd name="csX1" fmla="*/ 726974 w 2473274"/>
              <a:gd name="csY1" fmla="*/ 905743 h 2415704"/>
              <a:gd name="csX2" fmla="*/ 1154574 w 2473274"/>
              <a:gd name="csY2" fmla="*/ 912326 h 2415704"/>
              <a:gd name="csX3" fmla="*/ 1030950 w 2473274"/>
              <a:gd name="csY3" fmla="*/ 638930 h 2415704"/>
              <a:gd name="csX4" fmla="*/ 878982 w 2473274"/>
              <a:gd name="csY4" fmla="*/ 366623 h 2415704"/>
              <a:gd name="csX5" fmla="*/ 1299477 w 2473274"/>
              <a:gd name="csY5" fmla="*/ 0 h 2415704"/>
              <a:gd name="csX6" fmla="*/ 1349323 w 2473274"/>
              <a:gd name="csY6" fmla="*/ 87262 h 2415704"/>
              <a:gd name="csX7" fmla="*/ 1638142 w 2473274"/>
              <a:gd name="csY7" fmla="*/ 647618 h 2415704"/>
              <a:gd name="csX8" fmla="*/ 1769606 w 2473274"/>
              <a:gd name="csY8" fmla="*/ 1177480 h 2415704"/>
              <a:gd name="csX9" fmla="*/ 1962224 w 2473274"/>
              <a:gd name="csY9" fmla="*/ 1344598 h 2415704"/>
              <a:gd name="csX10" fmla="*/ 2465331 w 2473274"/>
              <a:gd name="csY10" fmla="*/ 2333795 h 2415704"/>
              <a:gd name="csX11" fmla="*/ 2473274 w 2473274"/>
              <a:gd name="csY11" fmla="*/ 2398167 h 2415704"/>
              <a:gd name="csX12" fmla="*/ 1921346 w 2473274"/>
              <a:gd name="csY12" fmla="*/ 2398167 h 2415704"/>
              <a:gd name="csX13" fmla="*/ 1910850 w 2473274"/>
              <a:gd name="csY13" fmla="*/ 2345890 h 2415704"/>
              <a:gd name="csX14" fmla="*/ 1660967 w 2473274"/>
              <a:gd name="csY14" fmla="*/ 1829670 h 2415704"/>
              <a:gd name="csX15" fmla="*/ 1394459 w 2473274"/>
              <a:gd name="csY15" fmla="*/ 2187795 h 2415704"/>
              <a:gd name="csX16" fmla="*/ 928053 w 2473274"/>
              <a:gd name="csY16" fmla="*/ 2404229 h 2415704"/>
              <a:gd name="csX17" fmla="*/ 404264 w 2473274"/>
              <a:gd name="csY17" fmla="*/ 2323183 h 2415704"/>
              <a:gd name="csX18" fmla="*/ 44123 w 2473274"/>
              <a:gd name="csY18" fmla="*/ 1899945 h 2415704"/>
              <a:gd name="csX19" fmla="*/ 76350 w 2473274"/>
              <a:gd name="csY19" fmla="*/ 1330160 h 2415704"/>
              <a:gd name="csX20" fmla="*/ 558209 w 2473274"/>
              <a:gd name="csY20" fmla="*/ 1580944 h 2415704"/>
              <a:gd name="csX21" fmla="*/ 588348 w 2473274"/>
              <a:gd name="csY21" fmla="*/ 1774360 h 2415704"/>
              <a:gd name="csX22" fmla="*/ 638504 w 2473274"/>
              <a:gd name="csY22" fmla="*/ 1826066 h 2415704"/>
              <a:gd name="csX23" fmla="*/ 638141 w 2473274"/>
              <a:gd name="csY23" fmla="*/ 1825839 h 2415704"/>
              <a:gd name="csX24" fmla="*/ 638631 w 2473274"/>
              <a:gd name="csY24" fmla="*/ 1826196 h 2415704"/>
              <a:gd name="csX25" fmla="*/ 638504 w 2473274"/>
              <a:gd name="csY25" fmla="*/ 1826066 h 2415704"/>
              <a:gd name="csX26" fmla="*/ 659759 w 2473274"/>
              <a:gd name="csY26" fmla="*/ 1839315 h 2415704"/>
              <a:gd name="csX27" fmla="*/ 1038446 w 2473274"/>
              <a:gd name="csY27" fmla="*/ 1774307 h 2415704"/>
              <a:gd name="csX28" fmla="*/ 1205988 w 2473274"/>
              <a:gd name="csY28" fmla="*/ 1487439 h 2415704"/>
              <a:gd name="csX29" fmla="*/ 809732 w 2473274"/>
              <a:gd name="csY29" fmla="*/ 1442917 h 2415704"/>
              <a:gd name="csX30" fmla="*/ 558209 w 2473274"/>
              <a:gd name="csY30" fmla="*/ 1580944 h 2415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473274" h="2415704">
                <a:moveTo>
                  <a:pt x="76350" y="1330160"/>
                </a:moveTo>
                <a:cubicBezTo>
                  <a:pt x="193633" y="1107233"/>
                  <a:pt x="430756" y="951991"/>
                  <a:pt x="726974" y="905743"/>
                </a:cubicBezTo>
                <a:cubicBezTo>
                  <a:pt x="866204" y="884033"/>
                  <a:pt x="1010965" y="886593"/>
                  <a:pt x="1154574" y="912326"/>
                </a:cubicBezTo>
                <a:cubicBezTo>
                  <a:pt x="1121200" y="820924"/>
                  <a:pt x="1078596" y="730122"/>
                  <a:pt x="1030950" y="638930"/>
                </a:cubicBezTo>
                <a:lnTo>
                  <a:pt x="878982" y="366623"/>
                </a:lnTo>
                <a:lnTo>
                  <a:pt x="1299477" y="0"/>
                </a:lnTo>
                <a:lnTo>
                  <a:pt x="1349323" y="87262"/>
                </a:lnTo>
                <a:cubicBezTo>
                  <a:pt x="1451727" y="265278"/>
                  <a:pt x="1557757" y="449623"/>
                  <a:pt x="1638142" y="647618"/>
                </a:cubicBezTo>
                <a:cubicBezTo>
                  <a:pt x="1712767" y="830911"/>
                  <a:pt x="1756161" y="1005721"/>
                  <a:pt x="1769606" y="1177480"/>
                </a:cubicBezTo>
                <a:cubicBezTo>
                  <a:pt x="1838093" y="1227301"/>
                  <a:pt x="1902788" y="1283364"/>
                  <a:pt x="1962224" y="1344598"/>
                </a:cubicBezTo>
                <a:cubicBezTo>
                  <a:pt x="2222014" y="1610648"/>
                  <a:pt x="2400879" y="1968853"/>
                  <a:pt x="2465331" y="2333795"/>
                </a:cubicBezTo>
                <a:lnTo>
                  <a:pt x="2473274" y="2398167"/>
                </a:lnTo>
                <a:lnTo>
                  <a:pt x="1921346" y="2398167"/>
                </a:lnTo>
                <a:lnTo>
                  <a:pt x="1910850" y="2345890"/>
                </a:lnTo>
                <a:cubicBezTo>
                  <a:pt x="1865271" y="2161002"/>
                  <a:pt x="1778474" y="1979853"/>
                  <a:pt x="1660967" y="1829670"/>
                </a:cubicBezTo>
                <a:cubicBezTo>
                  <a:pt x="1596443" y="1968754"/>
                  <a:pt x="1506767" y="2090997"/>
                  <a:pt x="1394459" y="2187795"/>
                </a:cubicBezTo>
                <a:cubicBezTo>
                  <a:pt x="1264680" y="2300376"/>
                  <a:pt x="1098940" y="2377047"/>
                  <a:pt x="928053" y="2404229"/>
                </a:cubicBezTo>
                <a:cubicBezTo>
                  <a:pt x="741940" y="2433836"/>
                  <a:pt x="560269" y="2405920"/>
                  <a:pt x="404264" y="2323183"/>
                </a:cubicBezTo>
                <a:cubicBezTo>
                  <a:pt x="240208" y="2236086"/>
                  <a:pt x="109050" y="2082174"/>
                  <a:pt x="44123" y="1899945"/>
                </a:cubicBezTo>
                <a:cubicBezTo>
                  <a:pt x="-24216" y="1706984"/>
                  <a:pt x="-12942" y="1499195"/>
                  <a:pt x="76350" y="1330160"/>
                </a:cubicBezTo>
                <a:close/>
                <a:moveTo>
                  <a:pt x="558209" y="1580944"/>
                </a:moveTo>
                <a:cubicBezTo>
                  <a:pt x="529861" y="1634570"/>
                  <a:pt x="546069" y="1714283"/>
                  <a:pt x="588348" y="1774360"/>
                </a:cubicBezTo>
                <a:lnTo>
                  <a:pt x="638504" y="1826066"/>
                </a:lnTo>
                <a:lnTo>
                  <a:pt x="638141" y="1825839"/>
                </a:lnTo>
                <a:lnTo>
                  <a:pt x="638631" y="1826196"/>
                </a:lnTo>
                <a:lnTo>
                  <a:pt x="638504" y="1826066"/>
                </a:lnTo>
                <a:lnTo>
                  <a:pt x="659759" y="1839315"/>
                </a:lnTo>
                <a:cubicBezTo>
                  <a:pt x="767098" y="1896402"/>
                  <a:pt x="929612" y="1868383"/>
                  <a:pt x="1038446" y="1774307"/>
                </a:cubicBezTo>
                <a:cubicBezTo>
                  <a:pt x="1117109" y="1706280"/>
                  <a:pt x="1175699" y="1604147"/>
                  <a:pt x="1205988" y="1487439"/>
                </a:cubicBezTo>
                <a:cubicBezTo>
                  <a:pt x="1074915" y="1439331"/>
                  <a:pt x="938319" y="1422463"/>
                  <a:pt x="809732" y="1442917"/>
                </a:cubicBezTo>
                <a:cubicBezTo>
                  <a:pt x="689598" y="1462032"/>
                  <a:pt x="592931" y="1514708"/>
                  <a:pt x="558209" y="158094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Espace réservé de la date 6">
            <a:extLst>
              <a:ext uri="{FF2B5EF4-FFF2-40B4-BE49-F238E27FC236}">
                <a16:creationId xmlns:a16="http://schemas.microsoft.com/office/drawing/2014/main" id="{7164EEEF-CF0F-60B6-CD0B-A0536BA685D4}"/>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4F997C78-303C-5CAA-C0F1-BD0D698BB570}"/>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7FE8B17D-96E9-6950-46F3-D9F5B20392B4}"/>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249288925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u avec image 4">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4962526" y="634998"/>
            <a:ext cx="6595437" cy="1113476"/>
          </a:xfrm>
        </p:spPr>
        <p:txBody>
          <a:bodyPr rtlCol="0" anchor="b"/>
          <a:lstStyle/>
          <a:p>
            <a:pPr rtl="0"/>
            <a:r>
              <a:rPr lang="fr"/>
              <a:t>Modifiez le style du titre</a:t>
            </a:r>
          </a:p>
        </p:txBody>
      </p:sp>
      <p:sp>
        <p:nvSpPr>
          <p:cNvPr id="11" name="Espace réservé d’image 10">
            <a:extLst>
              <a:ext uri="{FF2B5EF4-FFF2-40B4-BE49-F238E27FC236}">
                <a16:creationId xmlns:a16="http://schemas.microsoft.com/office/drawing/2014/main" id="{DBBB94E6-E986-AE34-1916-309F88C01508}"/>
              </a:ext>
            </a:extLst>
          </p:cNvPr>
          <p:cNvSpPr>
            <a:spLocks noGrp="1"/>
          </p:cNvSpPr>
          <p:nvPr>
            <p:ph type="pic" sz="quarter" idx="13" hasCustomPrompt="1"/>
          </p:nvPr>
        </p:nvSpPr>
        <p:spPr>
          <a:xfrm>
            <a:off x="623257" y="634999"/>
            <a:ext cx="3396297" cy="5588000"/>
          </a:xfrm>
          <a:custGeom>
            <a:avLst/>
            <a:gdLst>
              <a:gd name="csX0" fmla="*/ 2720012 w 3396297"/>
              <a:gd name="csY0" fmla="*/ 265152 h 5588000"/>
              <a:gd name="csX1" fmla="*/ 2812443 w 3396297"/>
              <a:gd name="csY1" fmla="*/ 329908 h 5588000"/>
              <a:gd name="csX2" fmla="*/ 3287836 w 3396297"/>
              <a:gd name="csY2" fmla="*/ 1834072 h 5588000"/>
              <a:gd name="csX3" fmla="*/ 3394798 w 3396297"/>
              <a:gd name="csY3" fmla="*/ 3834421 h 5588000"/>
              <a:gd name="csX4" fmla="*/ 972874 w 3396297"/>
              <a:gd name="csY4" fmla="*/ 5452885 h 5588000"/>
              <a:gd name="csX5" fmla="*/ 201220 w 3396297"/>
              <a:gd name="csY5" fmla="*/ 3207039 h 5588000"/>
              <a:gd name="csX6" fmla="*/ 483905 w 3396297"/>
              <a:gd name="csY6" fmla="*/ 1133950 h 5588000"/>
              <a:gd name="csX7" fmla="*/ 740644 w 3396297"/>
              <a:gd name="csY7" fmla="*/ 601247 h 5588000"/>
              <a:gd name="csX8" fmla="*/ 843153 w 3396297"/>
              <a:gd name="csY8" fmla="*/ 477266 h 5588000"/>
              <a:gd name="csX9" fmla="*/ 915665 w 3396297"/>
              <a:gd name="csY9" fmla="*/ 484890 h 5588000"/>
              <a:gd name="csX10" fmla="*/ 1247442 w 3396297"/>
              <a:gd name="csY10" fmla="*/ 578818 h 5588000"/>
              <a:gd name="csX11" fmla="*/ 1729718 w 3396297"/>
              <a:gd name="csY11" fmla="*/ 698674 h 5588000"/>
              <a:gd name="csX12" fmla="*/ 2188965 w 3396297"/>
              <a:gd name="csY12" fmla="*/ 636528 h 5588000"/>
              <a:gd name="csX13" fmla="*/ 2198175 w 3396297"/>
              <a:gd name="csY13" fmla="*/ 632321 h 5588000"/>
              <a:gd name="csX14" fmla="*/ 2198176 w 3396297"/>
              <a:gd name="csY14" fmla="*/ 632324 h 5588000"/>
              <a:gd name="csX15" fmla="*/ 2336088 w 3396297"/>
              <a:gd name="csY15" fmla="*/ 569321 h 5588000"/>
              <a:gd name="csX16" fmla="*/ 2714262 w 3396297"/>
              <a:gd name="csY16" fmla="*/ 272346 h 5588000"/>
              <a:gd name="csX17" fmla="*/ 1929181 w 3396297"/>
              <a:gd name="csY17" fmla="*/ 1368 h 5588000"/>
              <a:gd name="csX18" fmla="*/ 2087706 w 3396297"/>
              <a:gd name="csY18" fmla="*/ 16888 h 5588000"/>
              <a:gd name="csX19" fmla="*/ 2173843 w 3396297"/>
              <a:gd name="csY19" fmla="*/ 34661 h 5588000"/>
              <a:gd name="csX20" fmla="*/ 2080054 w 3396297"/>
              <a:gd name="csY20" fmla="*/ 93896 h 5588000"/>
              <a:gd name="csX21" fmla="*/ 2001751 w 3396297"/>
              <a:gd name="csY21" fmla="*/ 130189 h 5588000"/>
              <a:gd name="csX22" fmla="*/ 1977141 w 3396297"/>
              <a:gd name="csY22" fmla="*/ 137528 h 5588000"/>
              <a:gd name="csX23" fmla="*/ 2178626 w 3396297"/>
              <a:gd name="csY23" fmla="*/ 588560 h 5588000"/>
              <a:gd name="csX24" fmla="*/ 1977139 w 3396297"/>
              <a:gd name="csY24" fmla="*/ 137527 h 5588000"/>
              <a:gd name="csX25" fmla="*/ 1926564 w 3396297"/>
              <a:gd name="csY25" fmla="*/ 152612 h 5588000"/>
              <a:gd name="csX26" fmla="*/ 1569226 w 3396297"/>
              <a:gd name="csY26" fmla="*/ 116376 h 5588000"/>
              <a:gd name="csX27" fmla="*/ 1435643 w 3396297"/>
              <a:gd name="csY27" fmla="*/ 72814 h 5588000"/>
              <a:gd name="csX28" fmla="*/ 1495807 w 3396297"/>
              <a:gd name="csY28" fmla="*/ 50278 h 5588000"/>
              <a:gd name="csX29" fmla="*/ 1929181 w 3396297"/>
              <a:gd name="csY29" fmla="*/ 1368 h 558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396297" h="5588000">
                <a:moveTo>
                  <a:pt x="2720012" y="265152"/>
                </a:moveTo>
                <a:lnTo>
                  <a:pt x="2812443" y="329908"/>
                </a:lnTo>
                <a:cubicBezTo>
                  <a:pt x="3231442" y="656919"/>
                  <a:pt x="3478050" y="1199830"/>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550637" y="925249"/>
                  <a:pt x="638024" y="748533"/>
                  <a:pt x="740644" y="601247"/>
                </a:cubicBezTo>
                <a:lnTo>
                  <a:pt x="843153" y="477266"/>
                </a:lnTo>
                <a:lnTo>
                  <a:pt x="915665" y="484890"/>
                </a:lnTo>
                <a:cubicBezTo>
                  <a:pt x="1025492" y="503292"/>
                  <a:pt x="1133895" y="540176"/>
                  <a:pt x="1247442" y="578818"/>
                </a:cubicBezTo>
                <a:cubicBezTo>
                  <a:pt x="1398248" y="630455"/>
                  <a:pt x="1554802" y="683430"/>
                  <a:pt x="1729718" y="698674"/>
                </a:cubicBezTo>
                <a:cubicBezTo>
                  <a:pt x="1889256" y="712447"/>
                  <a:pt x="2040849" y="692017"/>
                  <a:pt x="2188965" y="636528"/>
                </a:cubicBezTo>
                <a:lnTo>
                  <a:pt x="2198175" y="632321"/>
                </a:lnTo>
                <a:lnTo>
                  <a:pt x="2198176" y="632324"/>
                </a:lnTo>
                <a:lnTo>
                  <a:pt x="2336088" y="569321"/>
                </a:lnTo>
                <a:cubicBezTo>
                  <a:pt x="2480922" y="491102"/>
                  <a:pt x="2607810" y="390910"/>
                  <a:pt x="2714262" y="272346"/>
                </a:cubicBezTo>
                <a:close/>
                <a:moveTo>
                  <a:pt x="1929181" y="1368"/>
                </a:moveTo>
                <a:cubicBezTo>
                  <a:pt x="1982248" y="3677"/>
                  <a:pt x="2035178" y="8891"/>
                  <a:pt x="2087706" y="16888"/>
                </a:cubicBezTo>
                <a:lnTo>
                  <a:pt x="2173843" y="34661"/>
                </a:lnTo>
                <a:lnTo>
                  <a:pt x="2080054" y="93896"/>
                </a:lnTo>
                <a:cubicBezTo>
                  <a:pt x="2053196" y="108448"/>
                  <a:pt x="2027214" y="120474"/>
                  <a:pt x="2001751" y="130189"/>
                </a:cubicBezTo>
                <a:lnTo>
                  <a:pt x="1977141" y="137528"/>
                </a:lnTo>
                <a:lnTo>
                  <a:pt x="2178626" y="588560"/>
                </a:lnTo>
                <a:lnTo>
                  <a:pt x="1977139" y="137527"/>
                </a:lnTo>
                <a:lnTo>
                  <a:pt x="1926564" y="152612"/>
                </a:lnTo>
                <a:cubicBezTo>
                  <a:pt x="1815048" y="176489"/>
                  <a:pt x="1706806" y="157902"/>
                  <a:pt x="1569226" y="116376"/>
                </a:cubicBezTo>
                <a:lnTo>
                  <a:pt x="1435643" y="72814"/>
                </a:lnTo>
                <a:lnTo>
                  <a:pt x="1495807" y="50278"/>
                </a:lnTo>
                <a:cubicBezTo>
                  <a:pt x="1637680" y="10502"/>
                  <a:pt x="1783945" y="-4950"/>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818B74D6-CD72-B859-C229-60DB988B25E3}"/>
              </a:ext>
            </a:extLst>
          </p:cNvPr>
          <p:cNvSpPr>
            <a:spLocks noGrp="1"/>
          </p:cNvSpPr>
          <p:nvPr>
            <p:ph sz="quarter" idx="14"/>
          </p:nvPr>
        </p:nvSpPr>
        <p:spPr>
          <a:xfrm>
            <a:off x="4962526" y="2129474"/>
            <a:ext cx="6595438" cy="4065561"/>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6" name="Forme libre : Forme 35">
            <a:extLst>
              <a:ext uri="{FF2B5EF4-FFF2-40B4-BE49-F238E27FC236}">
                <a16:creationId xmlns:a16="http://schemas.microsoft.com/office/drawing/2014/main" id="{EC5AB7EE-AFF5-E20E-03EC-FEF57020EE2E}"/>
              </a:ext>
            </a:extLst>
          </p:cNvPr>
          <p:cNvSpPr/>
          <p:nvPr userDrawn="1"/>
        </p:nvSpPr>
        <p:spPr>
          <a:xfrm rot="7008735">
            <a:off x="804718" y="142341"/>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7" name="Forme libre : Forme 36">
            <a:extLst>
              <a:ext uri="{FF2B5EF4-FFF2-40B4-BE49-F238E27FC236}">
                <a16:creationId xmlns:a16="http://schemas.microsoft.com/office/drawing/2014/main" id="{6A323FDE-3A91-8568-F1DF-34523FAC6B48}"/>
              </a:ext>
            </a:extLst>
          </p:cNvPr>
          <p:cNvSpPr/>
          <p:nvPr userDrawn="1"/>
        </p:nvSpPr>
        <p:spPr>
          <a:xfrm>
            <a:off x="2596373" y="-10959"/>
            <a:ext cx="1110050" cy="1274339"/>
          </a:xfrm>
          <a:custGeom>
            <a:avLst/>
            <a:gdLst>
              <a:gd name="csX0" fmla="*/ 569513 w 1110050"/>
              <a:gd name="csY0" fmla="*/ 0 h 1274339"/>
              <a:gd name="csX1" fmla="*/ 1110050 w 1110050"/>
              <a:gd name="csY1" fmla="*/ 0 h 1274339"/>
              <a:gd name="csX2" fmla="*/ 1108176 w 1110050"/>
              <a:gd name="csY2" fmla="*/ 35958 h 1274339"/>
              <a:gd name="csX3" fmla="*/ 1087539 w 1110050"/>
              <a:gd name="csY3" fmla="*/ 185132 h 1274339"/>
              <a:gd name="csX4" fmla="*/ 836669 w 1110050"/>
              <a:gd name="csY4" fmla="*/ 789808 h 1274339"/>
              <a:gd name="csX5" fmla="*/ 358947 w 1110050"/>
              <a:gd name="csY5" fmla="*/ 1211337 h 1274339"/>
              <a:gd name="csX6" fmla="*/ 221035 w 1110050"/>
              <a:gd name="csY6" fmla="*/ 1274339 h 1274339"/>
              <a:gd name="csX7" fmla="*/ 0 w 1110050"/>
              <a:gd name="csY7" fmla="*/ 779544 h 1274339"/>
              <a:gd name="csX8" fmla="*/ 24610 w 1110050"/>
              <a:gd name="csY8" fmla="*/ 772204 h 1274339"/>
              <a:gd name="csX9" fmla="*/ 102913 w 1110050"/>
              <a:gd name="csY9" fmla="*/ 735911 h 1274339"/>
              <a:gd name="csX10" fmla="*/ 557533 w 1110050"/>
              <a:gd name="csY10" fmla="*/ 86665 h 1274339"/>
              <a:gd name="csX11" fmla="*/ 569513 w 1110050"/>
              <a:gd name="csY11" fmla="*/ 0 h 1274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10050" h="1274339">
                <a:moveTo>
                  <a:pt x="569513" y="0"/>
                </a:moveTo>
                <a:lnTo>
                  <a:pt x="1110050" y="0"/>
                </a:lnTo>
                <a:lnTo>
                  <a:pt x="1108176" y="35958"/>
                </a:lnTo>
                <a:cubicBezTo>
                  <a:pt x="1103425" y="86269"/>
                  <a:pt x="1096558" y="136066"/>
                  <a:pt x="1087539" y="185132"/>
                </a:cubicBezTo>
                <a:cubicBezTo>
                  <a:pt x="1045661" y="411521"/>
                  <a:pt x="960070" y="615927"/>
                  <a:pt x="836669" y="789808"/>
                </a:cubicBezTo>
                <a:cubicBezTo>
                  <a:pt x="713268" y="963689"/>
                  <a:pt x="552059" y="1107045"/>
                  <a:pt x="358947" y="1211337"/>
                </a:cubicBezTo>
                <a:lnTo>
                  <a:pt x="221035" y="1274339"/>
                </a:lnTo>
                <a:lnTo>
                  <a:pt x="0" y="779544"/>
                </a:lnTo>
                <a:lnTo>
                  <a:pt x="24610" y="772204"/>
                </a:lnTo>
                <a:cubicBezTo>
                  <a:pt x="50073" y="762489"/>
                  <a:pt x="76055" y="750463"/>
                  <a:pt x="102913" y="735911"/>
                </a:cubicBezTo>
                <a:cubicBezTo>
                  <a:pt x="410711" y="569882"/>
                  <a:pt x="519985" y="291149"/>
                  <a:pt x="557533" y="86665"/>
                </a:cubicBezTo>
                <a:lnTo>
                  <a:pt x="569513"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8" name="Forme libre : Forme 37">
            <a:extLst>
              <a:ext uri="{FF2B5EF4-FFF2-40B4-BE49-F238E27FC236}">
                <a16:creationId xmlns:a16="http://schemas.microsoft.com/office/drawing/2014/main" id="{28C899BB-C1AD-789A-4D9C-AF00062811FF}"/>
              </a:ext>
            </a:extLst>
          </p:cNvPr>
          <p:cNvSpPr/>
          <p:nvPr userDrawn="1"/>
        </p:nvSpPr>
        <p:spPr>
          <a:xfrm>
            <a:off x="0" y="1475314"/>
            <a:ext cx="784483" cy="1233678"/>
          </a:xfrm>
          <a:custGeom>
            <a:avLst/>
            <a:gdLst>
              <a:gd name="csX0" fmla="*/ 303291 w 784483"/>
              <a:gd name="csY0" fmla="*/ 0 h 1233678"/>
              <a:gd name="csX1" fmla="*/ 784483 w 784483"/>
              <a:gd name="csY1" fmla="*/ 243196 h 1233678"/>
              <a:gd name="csX2" fmla="*/ 728000 w 784483"/>
              <a:gd name="csY2" fmla="*/ 356478 h 1233678"/>
              <a:gd name="csX3" fmla="*/ 473392 w 784483"/>
              <a:gd name="csY3" fmla="*/ 818270 h 1233678"/>
              <a:gd name="csX4" fmla="*/ 87665 w 784483"/>
              <a:gd name="csY4" fmla="*/ 1187767 h 1233678"/>
              <a:gd name="csX5" fmla="*/ 0 w 784483"/>
              <a:gd name="csY5" fmla="*/ 1233678 h 1233678"/>
              <a:gd name="csX6" fmla="*/ 0 w 784483"/>
              <a:gd name="csY6" fmla="*/ 548005 h 1233678"/>
              <a:gd name="csX7" fmla="*/ 32185 w 784483"/>
              <a:gd name="csY7" fmla="*/ 509130 h 1233678"/>
              <a:gd name="csX8" fmla="*/ 243995 w 784483"/>
              <a:gd name="csY8" fmla="*/ 119688 h 1233678"/>
              <a:gd name="csX9" fmla="*/ 303291 w 784483"/>
              <a:gd name="csY9" fmla="*/ 0 h 123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84483" h="1233678">
                <a:moveTo>
                  <a:pt x="303291" y="0"/>
                </a:moveTo>
                <a:lnTo>
                  <a:pt x="784483" y="243196"/>
                </a:lnTo>
                <a:lnTo>
                  <a:pt x="728000" y="356478"/>
                </a:lnTo>
                <a:cubicBezTo>
                  <a:pt x="649549" y="516302"/>
                  <a:pt x="569155" y="681994"/>
                  <a:pt x="473392" y="818270"/>
                </a:cubicBezTo>
                <a:cubicBezTo>
                  <a:pt x="362587" y="976370"/>
                  <a:pt x="230812" y="1101550"/>
                  <a:pt x="87665" y="1187767"/>
                </a:cubicBezTo>
                <a:lnTo>
                  <a:pt x="0" y="1233678"/>
                </a:lnTo>
                <a:lnTo>
                  <a:pt x="0" y="548005"/>
                </a:lnTo>
                <a:lnTo>
                  <a:pt x="32185" y="509130"/>
                </a:lnTo>
                <a:cubicBezTo>
                  <a:pt x="103527" y="407472"/>
                  <a:pt x="171857" y="267916"/>
                  <a:pt x="243995" y="119688"/>
                </a:cubicBezTo>
                <a:lnTo>
                  <a:pt x="303291"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 name="Espace réservé de la date 3">
            <a:extLst>
              <a:ext uri="{FF2B5EF4-FFF2-40B4-BE49-F238E27FC236}">
                <a16:creationId xmlns:a16="http://schemas.microsoft.com/office/drawing/2014/main" id="{E75A7AA7-8E29-E7BC-798B-5F41BF0D2319}"/>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A71A50B4-6B1F-8398-52AA-F52E859262B4}"/>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CD72BB62-5B97-369A-8917-032F188AC0E4}"/>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881277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u avec image 5">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28652" y="4748316"/>
            <a:ext cx="3771902" cy="1471509"/>
          </a:xfrm>
        </p:spPr>
        <p:txBody>
          <a:bodyPr rtlCol="0" anchor="t">
            <a:normAutofit/>
          </a:bodyPr>
          <a:lstStyle>
            <a:lvl1pPr>
              <a:defRPr sz="2800"/>
            </a:lvl1pPr>
          </a:lstStyle>
          <a:p>
            <a:pPr rtl="0"/>
            <a:r>
              <a:rPr lang="fr"/>
              <a:t>Modifiez le style du titre</a:t>
            </a:r>
          </a:p>
        </p:txBody>
      </p:sp>
      <p:sp>
        <p:nvSpPr>
          <p:cNvPr id="36" name="Espace réservé d’image 35">
            <a:extLst>
              <a:ext uri="{FF2B5EF4-FFF2-40B4-BE49-F238E27FC236}">
                <a16:creationId xmlns:a16="http://schemas.microsoft.com/office/drawing/2014/main" id="{D074768C-2991-1B78-A6D2-C89ED4CC8FF0}"/>
              </a:ext>
            </a:extLst>
          </p:cNvPr>
          <p:cNvSpPr>
            <a:spLocks noGrp="1"/>
          </p:cNvSpPr>
          <p:nvPr>
            <p:ph type="pic" sz="quarter" idx="13" hasCustomPrompt="1"/>
          </p:nvPr>
        </p:nvSpPr>
        <p:spPr>
          <a:xfrm>
            <a:off x="612644" y="406400"/>
            <a:ext cx="10972905" cy="3575366"/>
          </a:xfrm>
          <a:custGeom>
            <a:avLst/>
            <a:gdLst>
              <a:gd name="csX0" fmla="*/ 5412928 w 10972905"/>
              <a:gd name="csY0" fmla="*/ 0 h 3936576"/>
              <a:gd name="csX1" fmla="*/ 10210917 w 10972905"/>
              <a:gd name="csY1" fmla="*/ 141265 h 3936576"/>
              <a:gd name="csX2" fmla="*/ 10891120 w 10972905"/>
              <a:gd name="csY2" fmla="*/ 673362 h 3936576"/>
              <a:gd name="csX3" fmla="*/ 10969756 w 10972905"/>
              <a:gd name="csY3" fmla="*/ 1248309 h 3936576"/>
              <a:gd name="csX4" fmla="*/ 10891120 w 10972905"/>
              <a:gd name="csY4" fmla="*/ 3121950 h 3936576"/>
              <a:gd name="csX5" fmla="*/ 9660463 w 10972905"/>
              <a:gd name="csY5" fmla="*/ 3936576 h 3936576"/>
              <a:gd name="csX6" fmla="*/ 2799059 w 10972905"/>
              <a:gd name="csY6" fmla="*/ 3842399 h 3936576"/>
              <a:gd name="csX7" fmla="*/ 758842 w 10972905"/>
              <a:gd name="csY7" fmla="*/ 3936576 h 3936576"/>
              <a:gd name="csX8" fmla="*/ 78639 w 10972905"/>
              <a:gd name="csY8" fmla="*/ 3121950 h 3936576"/>
              <a:gd name="csX9" fmla="*/ 2 w 10972905"/>
              <a:gd name="csY9" fmla="*/ 2062464 h 3936576"/>
              <a:gd name="csX10" fmla="*/ 78639 w 10972905"/>
              <a:gd name="csY10" fmla="*/ 955891 h 3936576"/>
              <a:gd name="csX11" fmla="*/ 916115 w 10972905"/>
              <a:gd name="csY11" fmla="*/ 141265 h 3936576"/>
              <a:gd name="csX12" fmla="*/ 5412928 w 10972905"/>
              <a:gd name="csY12" fmla="*/ 0 h 39365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972905" h="3936576">
                <a:moveTo>
                  <a:pt x="5412928" y="0"/>
                </a:moveTo>
                <a:cubicBezTo>
                  <a:pt x="6913307" y="0"/>
                  <a:pt x="10210917" y="141265"/>
                  <a:pt x="10210917" y="141265"/>
                </a:cubicBezTo>
                <a:cubicBezTo>
                  <a:pt x="10586405" y="141265"/>
                  <a:pt x="10854161" y="225553"/>
                  <a:pt x="10891120" y="673362"/>
                </a:cubicBezTo>
                <a:cubicBezTo>
                  <a:pt x="10903309" y="818393"/>
                  <a:pt x="10963072" y="1102806"/>
                  <a:pt x="10969756" y="1248309"/>
                </a:cubicBezTo>
                <a:cubicBezTo>
                  <a:pt x="10991775" y="1716366"/>
                  <a:pt x="10891120" y="3121950"/>
                  <a:pt x="10891120" y="3121950"/>
                </a:cubicBezTo>
                <a:cubicBezTo>
                  <a:pt x="10891120" y="3571642"/>
                  <a:pt x="10465306" y="3936576"/>
                  <a:pt x="9660463" y="3936576"/>
                </a:cubicBezTo>
                <a:cubicBezTo>
                  <a:pt x="9660463" y="3936576"/>
                  <a:pt x="4651729" y="3811321"/>
                  <a:pt x="2799059" y="3842399"/>
                </a:cubicBezTo>
                <a:cubicBezTo>
                  <a:pt x="2288710" y="3850875"/>
                  <a:pt x="758842" y="3936576"/>
                  <a:pt x="758842" y="3936576"/>
                </a:cubicBezTo>
                <a:cubicBezTo>
                  <a:pt x="383354" y="3936576"/>
                  <a:pt x="78639" y="3571642"/>
                  <a:pt x="78639" y="3121950"/>
                </a:cubicBezTo>
                <a:cubicBezTo>
                  <a:pt x="78639" y="3121950"/>
                  <a:pt x="396" y="2328513"/>
                  <a:pt x="2" y="2062464"/>
                </a:cubicBezTo>
                <a:cubicBezTo>
                  <a:pt x="-391" y="1796416"/>
                  <a:pt x="78639" y="955891"/>
                  <a:pt x="78639" y="955891"/>
                </a:cubicBezTo>
                <a:cubicBezTo>
                  <a:pt x="78639" y="506198"/>
                  <a:pt x="540627" y="141265"/>
                  <a:pt x="916115" y="141265"/>
                </a:cubicBezTo>
                <a:cubicBezTo>
                  <a:pt x="916115" y="141265"/>
                  <a:pt x="3912549" y="0"/>
                  <a:pt x="5412928"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t="-48891" b="-33973"/>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C3D15418-1E32-0501-0E66-54FC2DD08E39}"/>
              </a:ext>
            </a:extLst>
          </p:cNvPr>
          <p:cNvSpPr>
            <a:spLocks noGrp="1"/>
          </p:cNvSpPr>
          <p:nvPr>
            <p:ph sz="quarter" idx="14"/>
          </p:nvPr>
        </p:nvSpPr>
        <p:spPr>
          <a:xfrm>
            <a:off x="4962527" y="4748316"/>
            <a:ext cx="6595437" cy="1471509"/>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24/11/2025</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1618437501"/>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u avec image 6">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3766523" cy="1494476"/>
          </a:xfrm>
        </p:spPr>
        <p:txBody>
          <a:bodyPr rtlCol="0" anchor="b">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634030" y="2495234"/>
            <a:ext cx="3766523" cy="3727766"/>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6" name="Espace réservé d’image 15">
            <a:extLst>
              <a:ext uri="{FF2B5EF4-FFF2-40B4-BE49-F238E27FC236}">
                <a16:creationId xmlns:a16="http://schemas.microsoft.com/office/drawing/2014/main" id="{AF86B193-2014-DE8C-3E61-141803CC821D}"/>
              </a:ext>
            </a:extLst>
          </p:cNvPr>
          <p:cNvSpPr>
            <a:spLocks noGrp="1"/>
          </p:cNvSpPr>
          <p:nvPr>
            <p:ph type="pic" sz="quarter" idx="13" hasCustomPrompt="1"/>
          </p:nvPr>
        </p:nvSpPr>
        <p:spPr>
          <a:xfrm>
            <a:off x="4962528" y="699942"/>
            <a:ext cx="6583966" cy="5458119"/>
          </a:xfrm>
          <a:custGeom>
            <a:avLst/>
            <a:gdLst>
              <a:gd name="csX0" fmla="*/ 6326688 w 6583966"/>
              <a:gd name="csY0" fmla="*/ 4170018 h 5458119"/>
              <a:gd name="csX1" fmla="*/ 6569640 w 6583966"/>
              <a:gd name="csY1" fmla="*/ 4184871 h 5458119"/>
              <a:gd name="csX2" fmla="*/ 6573232 w 6583966"/>
              <a:gd name="csY2" fmla="*/ 4185639 h 5458119"/>
              <a:gd name="csX3" fmla="*/ 6540535 w 6583966"/>
              <a:gd name="csY3" fmla="*/ 4330745 h 5458119"/>
              <a:gd name="csX4" fmla="*/ 6318989 w 6583966"/>
              <a:gd name="csY4" fmla="*/ 4775299 h 5458119"/>
              <a:gd name="csX5" fmla="*/ 5711478 w 6583966"/>
              <a:gd name="csY5" fmla="*/ 5164497 h 5458119"/>
              <a:gd name="csX6" fmla="*/ 5686329 w 6583966"/>
              <a:gd name="csY6" fmla="*/ 5166894 h 5458119"/>
              <a:gd name="csX7" fmla="*/ 5626490 w 6583966"/>
              <a:gd name="csY7" fmla="*/ 5142987 h 5458119"/>
              <a:gd name="csX8" fmla="*/ 5400068 w 6583966"/>
              <a:gd name="csY8" fmla="*/ 5079423 h 5458119"/>
              <a:gd name="csX9" fmla="*/ 5604532 w 6583966"/>
              <a:gd name="csY9" fmla="*/ 4549002 h 5458119"/>
              <a:gd name="csX10" fmla="*/ 5987144 w 6583966"/>
              <a:gd name="csY10" fmla="*/ 4242876 h 5458119"/>
              <a:gd name="csX11" fmla="*/ 6005313 w 6583966"/>
              <a:gd name="csY11" fmla="*/ 4236303 h 5458119"/>
              <a:gd name="csX12" fmla="*/ 6064574 w 6583966"/>
              <a:gd name="csY12" fmla="*/ 4214868 h 5458119"/>
              <a:gd name="csX13" fmla="*/ 6207398 w 6583966"/>
              <a:gd name="csY13" fmla="*/ 4181758 h 5458119"/>
              <a:gd name="csX14" fmla="*/ 6326688 w 6583966"/>
              <a:gd name="csY14" fmla="*/ 4170018 h 5458119"/>
              <a:gd name="csX15" fmla="*/ 1345511 w 6583966"/>
              <a:gd name="csY15" fmla="*/ 1 h 5458119"/>
              <a:gd name="csX16" fmla="*/ 1998355 w 6583966"/>
              <a:gd name="csY16" fmla="*/ 119973 h 5458119"/>
              <a:gd name="csX17" fmla="*/ 4084891 w 6583966"/>
              <a:gd name="csY17" fmla="*/ 572412 h 5458119"/>
              <a:gd name="csX18" fmla="*/ 6212725 w 6583966"/>
              <a:gd name="csY18" fmla="*/ 774523 h 5458119"/>
              <a:gd name="csX19" fmla="*/ 6341961 w 6583966"/>
              <a:gd name="csY19" fmla="*/ 2367404 h 5458119"/>
              <a:gd name="csX20" fmla="*/ 6568310 w 6583966"/>
              <a:gd name="csY20" fmla="*/ 3576264 h 5458119"/>
              <a:gd name="csX21" fmla="*/ 6583966 w 6583966"/>
              <a:gd name="csY21" fmla="*/ 3706681 h 5458119"/>
              <a:gd name="csX22" fmla="*/ 6412123 w 6583966"/>
              <a:gd name="csY22" fmla="*/ 3692615 h 5458119"/>
              <a:gd name="csX23" fmla="*/ 6301497 w 6583966"/>
              <a:gd name="csY23" fmla="*/ 3693819 h 5458119"/>
              <a:gd name="csX24" fmla="*/ 6134982 w 6583966"/>
              <a:gd name="csY24" fmla="*/ 3710440 h 5458119"/>
              <a:gd name="csX25" fmla="*/ 5871921 w 6583966"/>
              <a:gd name="csY25" fmla="*/ 3776431 h 5458119"/>
              <a:gd name="csX26" fmla="*/ 5851390 w 6583966"/>
              <a:gd name="csY26" fmla="*/ 3784828 h 5458119"/>
              <a:gd name="csX27" fmla="*/ 5748438 w 6583966"/>
              <a:gd name="csY27" fmla="*/ 3826941 h 5458119"/>
              <a:gd name="csX28" fmla="*/ 5631032 w 6583966"/>
              <a:gd name="csY28" fmla="*/ 3888894 h 5458119"/>
              <a:gd name="csX29" fmla="*/ 5216038 w 6583966"/>
              <a:gd name="csY29" fmla="*/ 4272961 h 5458119"/>
              <a:gd name="csX30" fmla="*/ 4923901 w 6583966"/>
              <a:gd name="csY30" fmla="*/ 5044500 h 5458119"/>
              <a:gd name="csX31" fmla="*/ 4821315 w 6583966"/>
              <a:gd name="csY31" fmla="*/ 5060260 h 5458119"/>
              <a:gd name="csX32" fmla="*/ 4746347 w 6583966"/>
              <a:gd name="csY32" fmla="*/ 5042624 h 5458119"/>
              <a:gd name="csX33" fmla="*/ 4208978 w 6583966"/>
              <a:gd name="csY33" fmla="*/ 4965844 h 5458119"/>
              <a:gd name="csX34" fmla="*/ 216879 w 6583966"/>
              <a:gd name="csY34" fmla="*/ 4772836 h 5458119"/>
              <a:gd name="csX35" fmla="*/ 291869 w 6583966"/>
              <a:gd name="csY35" fmla="*/ 2275944 h 5458119"/>
              <a:gd name="csX36" fmla="*/ 268742 w 6583966"/>
              <a:gd name="csY36" fmla="*/ 827914 h 5458119"/>
              <a:gd name="csX37" fmla="*/ 1345511 w 6583966"/>
              <a:gd name="csY37" fmla="*/ 1 h 545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583966" h="5458119">
                <a:moveTo>
                  <a:pt x="6326688" y="4170018"/>
                </a:moveTo>
                <a:cubicBezTo>
                  <a:pt x="6406997" y="4166530"/>
                  <a:pt x="6488573" y="4171639"/>
                  <a:pt x="6569640" y="4184871"/>
                </a:cubicBezTo>
                <a:lnTo>
                  <a:pt x="6573232" y="4185639"/>
                </a:lnTo>
                <a:lnTo>
                  <a:pt x="6540535" y="4330745"/>
                </a:lnTo>
                <a:cubicBezTo>
                  <a:pt x="6497858" y="4480249"/>
                  <a:pt x="6427347" y="4628615"/>
                  <a:pt x="6318989" y="4775299"/>
                </a:cubicBezTo>
                <a:cubicBezTo>
                  <a:pt x="6138391" y="5019773"/>
                  <a:pt x="5931498" y="5129258"/>
                  <a:pt x="5711478" y="5164497"/>
                </a:cubicBezTo>
                <a:lnTo>
                  <a:pt x="5686329" y="5166894"/>
                </a:lnTo>
                <a:lnTo>
                  <a:pt x="5626490" y="5142987"/>
                </a:lnTo>
                <a:cubicBezTo>
                  <a:pt x="5554325" y="5118203"/>
                  <a:pt x="5478624" y="5096490"/>
                  <a:pt x="5400068" y="5079423"/>
                </a:cubicBezTo>
                <a:cubicBezTo>
                  <a:pt x="5430965" y="4877649"/>
                  <a:pt x="5499811" y="4695857"/>
                  <a:pt x="5604532" y="4549002"/>
                </a:cubicBezTo>
                <a:cubicBezTo>
                  <a:pt x="5717320" y="4390087"/>
                  <a:pt x="5856097" y="4296994"/>
                  <a:pt x="5987144" y="4242876"/>
                </a:cubicBezTo>
                <a:lnTo>
                  <a:pt x="6005313" y="4236303"/>
                </a:lnTo>
                <a:lnTo>
                  <a:pt x="6064574" y="4214868"/>
                </a:lnTo>
                <a:cubicBezTo>
                  <a:pt x="6115217" y="4199027"/>
                  <a:pt x="6163543" y="4188563"/>
                  <a:pt x="6207398" y="4181758"/>
                </a:cubicBezTo>
                <a:cubicBezTo>
                  <a:pt x="6246696" y="4175656"/>
                  <a:pt x="6286534" y="4171763"/>
                  <a:pt x="6326688" y="4170018"/>
                </a:cubicBezTo>
                <a:close/>
                <a:moveTo>
                  <a:pt x="1345511" y="1"/>
                </a:moveTo>
                <a:cubicBezTo>
                  <a:pt x="1564333" y="160"/>
                  <a:pt x="1790234" y="45544"/>
                  <a:pt x="1998355" y="119973"/>
                </a:cubicBezTo>
                <a:cubicBezTo>
                  <a:pt x="2846997" y="424178"/>
                  <a:pt x="3078189" y="713114"/>
                  <a:pt x="4084891" y="572412"/>
                </a:cubicBezTo>
                <a:cubicBezTo>
                  <a:pt x="4813336" y="470714"/>
                  <a:pt x="5687442" y="-39624"/>
                  <a:pt x="6212725" y="774523"/>
                </a:cubicBezTo>
                <a:cubicBezTo>
                  <a:pt x="6474152" y="1180082"/>
                  <a:pt x="6306999" y="1873422"/>
                  <a:pt x="6341961" y="2367404"/>
                </a:cubicBezTo>
                <a:cubicBezTo>
                  <a:pt x="6370119" y="2765112"/>
                  <a:pt x="6508854" y="3171507"/>
                  <a:pt x="6568310" y="3576264"/>
                </a:cubicBezTo>
                <a:lnTo>
                  <a:pt x="6583966" y="3706681"/>
                </a:lnTo>
                <a:lnTo>
                  <a:pt x="6412123" y="3692615"/>
                </a:lnTo>
                <a:cubicBezTo>
                  <a:pt x="6375142" y="3691754"/>
                  <a:pt x="6338237" y="3692148"/>
                  <a:pt x="6301497" y="3693819"/>
                </a:cubicBezTo>
                <a:cubicBezTo>
                  <a:pt x="6245509" y="3696367"/>
                  <a:pt x="6189904" y="3701879"/>
                  <a:pt x="6134982" y="3710440"/>
                </a:cubicBezTo>
                <a:cubicBezTo>
                  <a:pt x="6044075" y="3724533"/>
                  <a:pt x="5956152" y="3746609"/>
                  <a:pt x="5871921" y="3776431"/>
                </a:cubicBezTo>
                <a:lnTo>
                  <a:pt x="5851390" y="3784828"/>
                </a:lnTo>
                <a:lnTo>
                  <a:pt x="5748438" y="3826941"/>
                </a:lnTo>
                <a:cubicBezTo>
                  <a:pt x="5708261" y="3845695"/>
                  <a:pt x="5669095" y="3866356"/>
                  <a:pt x="5631032" y="3888894"/>
                </a:cubicBezTo>
                <a:cubicBezTo>
                  <a:pt x="5467905" y="3985497"/>
                  <a:pt x="5328316" y="4114450"/>
                  <a:pt x="5216038" y="4272961"/>
                </a:cubicBezTo>
                <a:cubicBezTo>
                  <a:pt x="5062483" y="4489667"/>
                  <a:pt x="4962839" y="4754979"/>
                  <a:pt x="4923901" y="5044500"/>
                </a:cubicBezTo>
                <a:lnTo>
                  <a:pt x="4821315" y="5060260"/>
                </a:lnTo>
                <a:lnTo>
                  <a:pt x="4746347" y="5042624"/>
                </a:lnTo>
                <a:cubicBezTo>
                  <a:pt x="4561577" y="4999754"/>
                  <a:pt x="4380207" y="4963793"/>
                  <a:pt x="4208978" y="4965844"/>
                </a:cubicBezTo>
                <a:cubicBezTo>
                  <a:pt x="2927711" y="4981681"/>
                  <a:pt x="1119464" y="6183466"/>
                  <a:pt x="216879" y="4772836"/>
                </a:cubicBezTo>
                <a:cubicBezTo>
                  <a:pt x="-277685" y="4000591"/>
                  <a:pt x="218045" y="3121700"/>
                  <a:pt x="291869" y="2275944"/>
                </a:cubicBezTo>
                <a:cubicBezTo>
                  <a:pt x="334271" y="1788142"/>
                  <a:pt x="150693" y="1314046"/>
                  <a:pt x="268742" y="827914"/>
                </a:cubicBezTo>
                <a:cubicBezTo>
                  <a:pt x="416954" y="218197"/>
                  <a:pt x="864103" y="-346"/>
                  <a:pt x="1345511"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marL="0" indent="0">
              <a:buNone/>
              <a:defRPr lang="en-US" dirty="0"/>
            </a:lvl1pPr>
          </a:lstStyle>
          <a:p>
            <a:pPr lvl="0" rtl="0"/>
            <a:r>
              <a:rPr lang="fr"/>
              <a:t>   </a:t>
            </a:r>
          </a:p>
        </p:txBody>
      </p:sp>
      <p:grpSp>
        <p:nvGrpSpPr>
          <p:cNvPr id="4" name="Groupe 3">
            <a:extLst>
              <a:ext uri="{FF2B5EF4-FFF2-40B4-BE49-F238E27FC236}">
                <a16:creationId xmlns:a16="http://schemas.microsoft.com/office/drawing/2014/main" id="{50AA0BFD-6327-7D21-EDC4-4CAF311391CF}"/>
              </a:ext>
            </a:extLst>
          </p:cNvPr>
          <p:cNvGrpSpPr/>
          <p:nvPr userDrawn="1"/>
        </p:nvGrpSpPr>
        <p:grpSpPr>
          <a:xfrm flipH="1">
            <a:off x="8449073" y="4249475"/>
            <a:ext cx="3785169" cy="3028093"/>
            <a:chOff x="-13263" y="4025843"/>
            <a:chExt cx="4091297" cy="3272992"/>
          </a:xfrm>
        </p:grpSpPr>
        <p:sp>
          <p:nvSpPr>
            <p:cNvPr id="7" name="Forme libre : Forme 6">
              <a:extLst>
                <a:ext uri="{FF2B5EF4-FFF2-40B4-BE49-F238E27FC236}">
                  <a16:creationId xmlns:a16="http://schemas.microsoft.com/office/drawing/2014/main" id="{D2B6DF9B-5CA6-1574-8436-F16F315384F4}"/>
                </a:ext>
              </a:extLst>
            </p:cNvPr>
            <p:cNvSpPr/>
            <p:nvPr/>
          </p:nvSpPr>
          <p:spPr>
            <a:xfrm rot="1129555">
              <a:off x="-13263" y="4025843"/>
              <a:ext cx="1373270" cy="1234303"/>
            </a:xfrm>
            <a:custGeom>
              <a:avLst/>
              <a:gdLst>
                <a:gd name="csX0" fmla="*/ 767447 w 1373270"/>
                <a:gd name="csY0" fmla="*/ 102774 h 1234303"/>
                <a:gd name="csX1" fmla="*/ 881044 w 1373270"/>
                <a:gd name="csY1" fmla="*/ 65421 h 1234303"/>
                <a:gd name="csX2" fmla="*/ 1057195 w 1373270"/>
                <a:gd name="csY2" fmla="*/ 24346 h 1234303"/>
                <a:gd name="csX3" fmla="*/ 1349336 w 1373270"/>
                <a:gd name="csY3" fmla="*/ 105 h 1234303"/>
                <a:gd name="csX4" fmla="*/ 1373270 w 1373270"/>
                <a:gd name="csY4" fmla="*/ 1535 h 1234303"/>
                <a:gd name="csX5" fmla="*/ 1373270 w 1373270"/>
                <a:gd name="csY5" fmla="*/ 517104 h 1234303"/>
                <a:gd name="csX6" fmla="*/ 1305166 w 1373270"/>
                <a:gd name="csY6" fmla="*/ 515844 h 1234303"/>
                <a:gd name="csX7" fmla="*/ 1147502 w 1373270"/>
                <a:gd name="csY7" fmla="*/ 531787 h 1234303"/>
                <a:gd name="csX8" fmla="*/ 279303 w 1373270"/>
                <a:gd name="csY8" fmla="*/ 1110101 h 1234303"/>
                <a:gd name="csX9" fmla="*/ 204985 w 1373270"/>
                <a:gd name="csY9" fmla="*/ 1234303 h 1234303"/>
                <a:gd name="csX10" fmla="*/ 0 w 1373270"/>
                <a:gd name="csY10" fmla="*/ 633055 h 1234303"/>
                <a:gd name="csX11" fmla="*/ 59566 w 1373270"/>
                <a:gd name="csY11" fmla="*/ 566107 h 1234303"/>
                <a:gd name="csX12" fmla="*/ 767447 w 1373270"/>
                <a:gd name="csY12" fmla="*/ 102774 h 1234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73270" h="1234303">
                  <a:moveTo>
                    <a:pt x="767447" y="102774"/>
                  </a:moveTo>
                  <a:cubicBezTo>
                    <a:pt x="804980" y="88995"/>
                    <a:pt x="842873" y="76526"/>
                    <a:pt x="881044" y="65421"/>
                  </a:cubicBezTo>
                  <a:cubicBezTo>
                    <a:pt x="939210" y="48499"/>
                    <a:pt x="998021" y="34743"/>
                    <a:pt x="1057195" y="24346"/>
                  </a:cubicBezTo>
                  <a:cubicBezTo>
                    <a:pt x="1155113" y="7056"/>
                    <a:pt x="1252763" y="-1026"/>
                    <a:pt x="1349336" y="105"/>
                  </a:cubicBezTo>
                  <a:lnTo>
                    <a:pt x="1373270" y="1535"/>
                  </a:lnTo>
                  <a:lnTo>
                    <a:pt x="1373270" y="517104"/>
                  </a:lnTo>
                  <a:lnTo>
                    <a:pt x="1305166" y="515844"/>
                  </a:lnTo>
                  <a:cubicBezTo>
                    <a:pt x="1247830" y="517302"/>
                    <a:pt x="1194740" y="523453"/>
                    <a:pt x="1147502" y="531787"/>
                  </a:cubicBezTo>
                  <a:cubicBezTo>
                    <a:pt x="808841" y="591500"/>
                    <a:pt x="484187" y="807864"/>
                    <a:pt x="279303" y="1110101"/>
                  </a:cubicBezTo>
                  <a:lnTo>
                    <a:pt x="204985" y="1234303"/>
                  </a:lnTo>
                  <a:lnTo>
                    <a:pt x="0" y="633055"/>
                  </a:lnTo>
                  <a:lnTo>
                    <a:pt x="59566" y="566107"/>
                  </a:lnTo>
                  <a:cubicBezTo>
                    <a:pt x="259548" y="359855"/>
                    <a:pt x="504708" y="199226"/>
                    <a:pt x="767447" y="10277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E3DBFB7D-B3CE-F9D4-7E26-678F8A426600}"/>
                </a:ext>
              </a:extLst>
            </p:cNvPr>
            <p:cNvSpPr/>
            <p:nvPr/>
          </p:nvSpPr>
          <p:spPr>
            <a:xfrm rot="1168793">
              <a:off x="2819252" y="5953378"/>
              <a:ext cx="1258782" cy="900028"/>
            </a:xfrm>
            <a:custGeom>
              <a:avLst/>
              <a:gdLst>
                <a:gd name="csX0" fmla="*/ 0 w 1258782"/>
                <a:gd name="csY0" fmla="*/ 0 h 900028"/>
                <a:gd name="csX1" fmla="*/ 5317 w 1258782"/>
                <a:gd name="csY1" fmla="*/ 238 h 900028"/>
                <a:gd name="csX2" fmla="*/ 295360 w 1258782"/>
                <a:gd name="csY2" fmla="*/ 60351 h 900028"/>
                <a:gd name="csX3" fmla="*/ 988509 w 1258782"/>
                <a:gd name="csY3" fmla="*/ 448441 h 900028"/>
                <a:gd name="csX4" fmla="*/ 1137431 w 1258782"/>
                <a:gd name="csY4" fmla="*/ 581714 h 900028"/>
                <a:gd name="csX5" fmla="*/ 1258782 w 1258782"/>
                <a:gd name="csY5" fmla="*/ 709594 h 900028"/>
                <a:gd name="csX6" fmla="*/ 720413 w 1258782"/>
                <a:gd name="csY6" fmla="*/ 900028 h 900028"/>
                <a:gd name="csX7" fmla="*/ 660562 w 1258782"/>
                <a:gd name="csY7" fmla="*/ 846321 h 900028"/>
                <a:gd name="csX8" fmla="*/ 138527 w 1258782"/>
                <a:gd name="csY8" fmla="*/ 551745 h 900028"/>
                <a:gd name="csX9" fmla="*/ 27588 w 1258782"/>
                <a:gd name="csY9" fmla="*/ 523899 h 900028"/>
                <a:gd name="csX10" fmla="*/ 0 w 1258782"/>
                <a:gd name="csY10" fmla="*/ 520664 h 900028"/>
                <a:gd name="csX11" fmla="*/ 0 w 1258782"/>
                <a:gd name="csY11" fmla="*/ 0 h 900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8782" h="900028">
                  <a:moveTo>
                    <a:pt x="0" y="0"/>
                  </a:moveTo>
                  <a:lnTo>
                    <a:pt x="5317" y="238"/>
                  </a:lnTo>
                  <a:cubicBezTo>
                    <a:pt x="103056" y="9869"/>
                    <a:pt x="199942" y="29939"/>
                    <a:pt x="295360" y="60351"/>
                  </a:cubicBezTo>
                  <a:cubicBezTo>
                    <a:pt x="533000" y="136302"/>
                    <a:pt x="773171" y="270516"/>
                    <a:pt x="988509" y="448441"/>
                  </a:cubicBezTo>
                  <a:cubicBezTo>
                    <a:pt x="1039980" y="490824"/>
                    <a:pt x="1089713" y="535359"/>
                    <a:pt x="1137431" y="581714"/>
                  </a:cubicBezTo>
                  <a:lnTo>
                    <a:pt x="1258782" y="709594"/>
                  </a:lnTo>
                  <a:lnTo>
                    <a:pt x="720413" y="900028"/>
                  </a:lnTo>
                  <a:lnTo>
                    <a:pt x="660562" y="846321"/>
                  </a:lnTo>
                  <a:cubicBezTo>
                    <a:pt x="495278" y="709817"/>
                    <a:pt x="314734" y="607933"/>
                    <a:pt x="138527" y="551745"/>
                  </a:cubicBezTo>
                  <a:cubicBezTo>
                    <a:pt x="101800" y="540026"/>
                    <a:pt x="64808" y="530740"/>
                    <a:pt x="27588" y="523899"/>
                  </a:cubicBezTo>
                  <a:lnTo>
                    <a:pt x="0" y="520664"/>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22BBDDF2-D540-BBF0-6EB2-3CB9DB13CF4F}"/>
                </a:ext>
              </a:extLst>
            </p:cNvPr>
            <p:cNvSpPr/>
            <p:nvPr/>
          </p:nvSpPr>
          <p:spPr>
            <a:xfrm rot="1168793">
              <a:off x="739776" y="4472820"/>
              <a:ext cx="2158798" cy="2826015"/>
            </a:xfrm>
            <a:custGeom>
              <a:avLst/>
              <a:gdLst>
                <a:gd name="csX0" fmla="*/ 264292 w 2158798"/>
                <a:gd name="csY0" fmla="*/ 0 h 2826015"/>
                <a:gd name="csX1" fmla="*/ 384381 w 2158798"/>
                <a:gd name="csY1" fmla="*/ 5805 h 2826015"/>
                <a:gd name="csX2" fmla="*/ 526349 w 2158798"/>
                <a:gd name="csY2" fmla="*/ 26615 h 2826015"/>
                <a:gd name="csX3" fmla="*/ 1087664 w 2158798"/>
                <a:gd name="csY3" fmla="*/ 268399 h 2826015"/>
                <a:gd name="csX4" fmla="*/ 1663452 w 2158798"/>
                <a:gd name="csY4" fmla="*/ 949301 h 2826015"/>
                <a:gd name="csX5" fmla="*/ 1868956 w 2158798"/>
                <a:gd name="csY5" fmla="*/ 910300 h 2826015"/>
                <a:gd name="csX6" fmla="*/ 2016944 w 2158798"/>
                <a:gd name="csY6" fmla="*/ 901176 h 2826015"/>
                <a:gd name="csX7" fmla="*/ 2158798 w 2158798"/>
                <a:gd name="csY7" fmla="*/ 907543 h 2826015"/>
                <a:gd name="csX8" fmla="*/ 2158798 w 2158798"/>
                <a:gd name="csY8" fmla="*/ 1428207 h 2826015"/>
                <a:gd name="csX9" fmla="*/ 2074081 w 2158798"/>
                <a:gd name="csY9" fmla="*/ 1418269 h 2826015"/>
                <a:gd name="csX10" fmla="*/ 1846281 w 2158798"/>
                <a:gd name="csY10" fmla="*/ 1436237 h 2826015"/>
                <a:gd name="csX11" fmla="*/ 1928550 w 2158798"/>
                <a:gd name="csY11" fmla="*/ 2107013 h 2826015"/>
                <a:gd name="csX12" fmla="*/ 1926695 w 2158798"/>
                <a:gd name="csY12" fmla="*/ 2144498 h 2826015"/>
                <a:gd name="csX13" fmla="*/ 1398673 w 2158798"/>
                <a:gd name="csY13" fmla="*/ 2331272 h 2826015"/>
                <a:gd name="csX14" fmla="*/ 1411157 w 2158798"/>
                <a:gd name="csY14" fmla="*/ 2179695 h 2826015"/>
                <a:gd name="csX15" fmla="*/ 1369057 w 2158798"/>
                <a:gd name="csY15" fmla="*/ 1658088 h 2826015"/>
                <a:gd name="csX16" fmla="*/ 940658 w 2158798"/>
                <a:gd name="csY16" fmla="*/ 2080500 h 2826015"/>
                <a:gd name="csX17" fmla="*/ 647802 w 2158798"/>
                <a:gd name="csY17" fmla="*/ 2554233 h 2826015"/>
                <a:gd name="csX18" fmla="*/ 624148 w 2158798"/>
                <a:gd name="csY18" fmla="*/ 2605239 h 2826015"/>
                <a:gd name="csX19" fmla="*/ 0 w 2158798"/>
                <a:gd name="csY19" fmla="*/ 2826015 h 2826015"/>
                <a:gd name="csX20" fmla="*/ 26855 w 2158798"/>
                <a:gd name="csY20" fmla="*/ 2721918 h 2826015"/>
                <a:gd name="csX21" fmla="*/ 532076 w 2158798"/>
                <a:gd name="csY21" fmla="*/ 1764462 h 2826015"/>
                <a:gd name="csX22" fmla="*/ 1190824 w 2158798"/>
                <a:gd name="csY22" fmla="*/ 1156521 h 2826015"/>
                <a:gd name="csX23" fmla="*/ 791285 w 2158798"/>
                <a:gd name="csY23" fmla="*/ 689718 h 2826015"/>
                <a:gd name="csX24" fmla="*/ 291060 w 2158798"/>
                <a:gd name="csY24" fmla="*/ 515684 h 2826015"/>
                <a:gd name="csX25" fmla="*/ 270177 w 2158798"/>
                <a:gd name="csY25" fmla="*/ 515535 h 2826015"/>
                <a:gd name="csX26" fmla="*/ 264292 w 2158798"/>
                <a:gd name="csY26" fmla="*/ 0 h 282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158798" h="2826015">
                  <a:moveTo>
                    <a:pt x="264292" y="0"/>
                  </a:moveTo>
                  <a:lnTo>
                    <a:pt x="384381" y="5805"/>
                  </a:lnTo>
                  <a:cubicBezTo>
                    <a:pt x="432082" y="10433"/>
                    <a:pt x="479439" y="17370"/>
                    <a:pt x="526349" y="26615"/>
                  </a:cubicBezTo>
                  <a:cubicBezTo>
                    <a:pt x="727396" y="66257"/>
                    <a:pt x="916119" y="147346"/>
                    <a:pt x="1087664" y="268399"/>
                  </a:cubicBezTo>
                  <a:cubicBezTo>
                    <a:pt x="1322249" y="433875"/>
                    <a:pt x="1519417" y="668313"/>
                    <a:pt x="1663452" y="949301"/>
                  </a:cubicBezTo>
                  <a:cubicBezTo>
                    <a:pt x="1732012" y="931306"/>
                    <a:pt x="1800624" y="918165"/>
                    <a:pt x="1868956" y="910300"/>
                  </a:cubicBezTo>
                  <a:cubicBezTo>
                    <a:pt x="1918370" y="904629"/>
                    <a:pt x="1967725" y="901592"/>
                    <a:pt x="2016944" y="901176"/>
                  </a:cubicBezTo>
                  <a:lnTo>
                    <a:pt x="2158798" y="907543"/>
                  </a:lnTo>
                  <a:lnTo>
                    <a:pt x="2158798" y="1428207"/>
                  </a:lnTo>
                  <a:lnTo>
                    <a:pt x="2074081" y="1418269"/>
                  </a:lnTo>
                  <a:cubicBezTo>
                    <a:pt x="1998805" y="1414395"/>
                    <a:pt x="1922771" y="1420352"/>
                    <a:pt x="1846281" y="1436237"/>
                  </a:cubicBezTo>
                  <a:cubicBezTo>
                    <a:pt x="1902486" y="1654681"/>
                    <a:pt x="1930105" y="1879470"/>
                    <a:pt x="1928550" y="2107013"/>
                  </a:cubicBezTo>
                  <a:lnTo>
                    <a:pt x="1926695" y="2144498"/>
                  </a:lnTo>
                  <a:lnTo>
                    <a:pt x="1398673" y="2331272"/>
                  </a:lnTo>
                  <a:lnTo>
                    <a:pt x="1411157" y="2179695"/>
                  </a:lnTo>
                  <a:cubicBezTo>
                    <a:pt x="1418487" y="2004750"/>
                    <a:pt x="1404637" y="1829013"/>
                    <a:pt x="1369057" y="1658088"/>
                  </a:cubicBezTo>
                  <a:cubicBezTo>
                    <a:pt x="1183622" y="1791544"/>
                    <a:pt x="1038321" y="1953564"/>
                    <a:pt x="940658" y="2080500"/>
                  </a:cubicBezTo>
                  <a:cubicBezTo>
                    <a:pt x="898639" y="2135320"/>
                    <a:pt x="764932" y="2316086"/>
                    <a:pt x="647802" y="2554233"/>
                  </a:cubicBezTo>
                  <a:lnTo>
                    <a:pt x="624148" y="2605239"/>
                  </a:lnTo>
                  <a:lnTo>
                    <a:pt x="0" y="2826015"/>
                  </a:lnTo>
                  <a:lnTo>
                    <a:pt x="26855" y="2721918"/>
                  </a:lnTo>
                  <a:cubicBezTo>
                    <a:pt x="166487" y="2251064"/>
                    <a:pt x="482135" y="1829491"/>
                    <a:pt x="532076" y="1764462"/>
                  </a:cubicBezTo>
                  <a:cubicBezTo>
                    <a:pt x="672997" y="1581446"/>
                    <a:pt x="895235" y="1339349"/>
                    <a:pt x="1190824" y="1156521"/>
                  </a:cubicBezTo>
                  <a:cubicBezTo>
                    <a:pt x="1086611" y="962048"/>
                    <a:pt x="950929" y="801617"/>
                    <a:pt x="791285" y="689718"/>
                  </a:cubicBezTo>
                  <a:cubicBezTo>
                    <a:pt x="619074" y="568436"/>
                    <a:pt x="444105" y="523595"/>
                    <a:pt x="291060" y="515684"/>
                  </a:cubicBezTo>
                  <a:lnTo>
                    <a:pt x="270177" y="515535"/>
                  </a:lnTo>
                  <a:lnTo>
                    <a:pt x="264292"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12" name="Espace réservé de la date 11">
            <a:extLst>
              <a:ext uri="{FF2B5EF4-FFF2-40B4-BE49-F238E27FC236}">
                <a16:creationId xmlns:a16="http://schemas.microsoft.com/office/drawing/2014/main" id="{6C7A0A96-48BD-29A8-0023-BBE830B4EDA5}"/>
              </a:ext>
            </a:extLst>
          </p:cNvPr>
          <p:cNvSpPr>
            <a:spLocks noGrp="1"/>
          </p:cNvSpPr>
          <p:nvPr>
            <p:ph type="dt" sz="half" idx="15"/>
          </p:nvPr>
        </p:nvSpPr>
        <p:spPr/>
        <p:txBody>
          <a:bodyPr rtlCol="0"/>
          <a:lstStyle/>
          <a:p>
            <a:pPr rtl="0"/>
            <a:r>
              <a:rPr lang="en-US"/>
              <a:t>24/11/2025</a:t>
            </a:r>
          </a:p>
        </p:txBody>
      </p:sp>
      <p:sp>
        <p:nvSpPr>
          <p:cNvPr id="13" name="Espace réservé du pied de page 12">
            <a:extLst>
              <a:ext uri="{FF2B5EF4-FFF2-40B4-BE49-F238E27FC236}">
                <a16:creationId xmlns:a16="http://schemas.microsoft.com/office/drawing/2014/main" id="{68BA96FE-337B-BF82-F848-D247F6F8C073}"/>
              </a:ext>
            </a:extLst>
          </p:cNvPr>
          <p:cNvSpPr>
            <a:spLocks noGrp="1"/>
          </p:cNvSpPr>
          <p:nvPr>
            <p:ph type="ftr" sz="quarter" idx="16"/>
          </p:nvPr>
        </p:nvSpPr>
        <p:spPr/>
        <p:txBody>
          <a:bodyPr rtlCol="0"/>
          <a:lstStyle/>
          <a:p>
            <a:pPr rtl="0"/>
            <a:endParaRPr lang="en-US" dirty="0"/>
          </a:p>
        </p:txBody>
      </p:sp>
      <p:sp>
        <p:nvSpPr>
          <p:cNvPr id="14" name="Espace réservé du numéro de diapositive 13">
            <a:extLst>
              <a:ext uri="{FF2B5EF4-FFF2-40B4-BE49-F238E27FC236}">
                <a16:creationId xmlns:a16="http://schemas.microsoft.com/office/drawing/2014/main" id="{930D64BA-337D-381A-2953-C8C60178132F}"/>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441143341"/>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avec Image 7">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4328498" cy="1122375"/>
          </a:xfrm>
        </p:spPr>
        <p:txBody>
          <a:bodyPr rtlCol="0" anchor="t">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634030" y="2138374"/>
            <a:ext cx="4328498" cy="4084626"/>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8" name="Espace réservé d’image 17">
            <a:extLst>
              <a:ext uri="{FF2B5EF4-FFF2-40B4-BE49-F238E27FC236}">
                <a16:creationId xmlns:a16="http://schemas.microsoft.com/office/drawing/2014/main" id="{F006A726-8CFE-08BE-98DD-B98E0158D18B}"/>
              </a:ext>
            </a:extLst>
          </p:cNvPr>
          <p:cNvSpPr>
            <a:spLocks noGrp="1"/>
          </p:cNvSpPr>
          <p:nvPr>
            <p:ph type="pic" sz="quarter" idx="13" hasCustomPrompt="1"/>
          </p:nvPr>
        </p:nvSpPr>
        <p:spPr>
          <a:xfrm>
            <a:off x="5844674" y="509452"/>
            <a:ext cx="5768739" cy="5849788"/>
          </a:xfrm>
          <a:custGeom>
            <a:avLst/>
            <a:gdLst>
              <a:gd name="csX0" fmla="*/ 4362336 w 5768739"/>
              <a:gd name="csY0" fmla="*/ 87436 h 5849788"/>
              <a:gd name="csX1" fmla="*/ 5053409 w 5768739"/>
              <a:gd name="csY1" fmla="*/ 214293 h 5849788"/>
              <a:gd name="csX2" fmla="*/ 5152246 w 5768739"/>
              <a:gd name="csY2" fmla="*/ 259021 h 5849788"/>
              <a:gd name="csX3" fmla="*/ 5090167 w 5768739"/>
              <a:gd name="csY3" fmla="*/ 273216 h 5849788"/>
              <a:gd name="csX4" fmla="*/ 4218108 w 5768739"/>
              <a:gd name="csY4" fmla="*/ 244442 h 5849788"/>
              <a:gd name="csX5" fmla="*/ 3821233 w 5768739"/>
              <a:gd name="csY5" fmla="*/ 98661 h 5849788"/>
              <a:gd name="csX6" fmla="*/ 3802118 w 5768739"/>
              <a:gd name="csY6" fmla="*/ 88628 h 5849788"/>
              <a:gd name="csX7" fmla="*/ 3921426 w 5768739"/>
              <a:gd name="csY7" fmla="*/ 95246 h 5849788"/>
              <a:gd name="csX8" fmla="*/ 4069603 w 5768739"/>
              <a:gd name="csY8" fmla="*/ 93542 h 5849788"/>
              <a:gd name="csX9" fmla="*/ 4362336 w 5768739"/>
              <a:gd name="csY9" fmla="*/ 87436 h 5849788"/>
              <a:gd name="csX10" fmla="*/ 2729303 w 5768739"/>
              <a:gd name="csY10" fmla="*/ 0 h 5849788"/>
              <a:gd name="csX11" fmla="*/ 2828306 w 5768739"/>
              <a:gd name="csY11" fmla="*/ 105594 h 5849788"/>
              <a:gd name="csX12" fmla="*/ 3105608 w 5768739"/>
              <a:gd name="csY12" fmla="*/ 342381 h 5849788"/>
              <a:gd name="csX13" fmla="*/ 3176406 w 5768739"/>
              <a:gd name="csY13" fmla="*/ 391949 h 5849788"/>
              <a:gd name="csX14" fmla="*/ 3185642 w 5768739"/>
              <a:gd name="csY14" fmla="*/ 377907 h 5849788"/>
              <a:gd name="csX15" fmla="*/ 3185644 w 5768739"/>
              <a:gd name="csY15" fmla="*/ 377908 h 5849788"/>
              <a:gd name="csX16" fmla="*/ 3176407 w 5768739"/>
              <a:gd name="csY16" fmla="*/ 391951 h 5849788"/>
              <a:gd name="csX17" fmla="*/ 3253949 w 5768739"/>
              <a:gd name="csY17" fmla="*/ 446240 h 5849788"/>
              <a:gd name="csX18" fmla="*/ 4070826 w 5768739"/>
              <a:gd name="csY18" fmla="*/ 808451 h 5849788"/>
              <a:gd name="csX19" fmla="*/ 5384155 w 5768739"/>
              <a:gd name="csY19" fmla="*/ 802850 h 5849788"/>
              <a:gd name="csX20" fmla="*/ 5536707 w 5768739"/>
              <a:gd name="csY20" fmla="*/ 755970 h 5849788"/>
              <a:gd name="csX21" fmla="*/ 5532397 w 5768739"/>
              <a:gd name="csY21" fmla="*/ 733852 h 5849788"/>
              <a:gd name="csX22" fmla="*/ 5532397 w 5768739"/>
              <a:gd name="csY22" fmla="*/ 733851 h 5849788"/>
              <a:gd name="csX23" fmla="*/ 5536707 w 5768739"/>
              <a:gd name="csY23" fmla="*/ 755968 h 5849788"/>
              <a:gd name="csX24" fmla="*/ 5566708 w 5768739"/>
              <a:gd name="csY24" fmla="*/ 746751 h 5849788"/>
              <a:gd name="csX25" fmla="*/ 5633937 w 5768739"/>
              <a:gd name="csY25" fmla="*/ 720850 h 5849788"/>
              <a:gd name="csX26" fmla="*/ 5640587 w 5768739"/>
              <a:gd name="csY26" fmla="*/ 732240 h 5849788"/>
              <a:gd name="csX27" fmla="*/ 5762329 w 5768739"/>
              <a:gd name="csY27" fmla="*/ 1183874 h 5849788"/>
              <a:gd name="csX28" fmla="*/ 5652986 w 5768739"/>
              <a:gd name="csY28" fmla="*/ 2171516 h 5849788"/>
              <a:gd name="csX29" fmla="*/ 5654011 w 5768739"/>
              <a:gd name="csY29" fmla="*/ 2193997 h 5849788"/>
              <a:gd name="csX30" fmla="*/ 5767435 w 5768739"/>
              <a:gd name="csY30" fmla="*/ 2773395 h 5849788"/>
              <a:gd name="csX31" fmla="*/ 5657073 w 5768739"/>
              <a:gd name="csY31" fmla="*/ 4066063 h 5849788"/>
              <a:gd name="csX32" fmla="*/ 5479783 w 5768739"/>
              <a:gd name="csY32" fmla="*/ 5433325 h 5849788"/>
              <a:gd name="csX33" fmla="*/ 4462511 w 5768739"/>
              <a:gd name="csY33" fmla="*/ 5756745 h 5849788"/>
              <a:gd name="csX34" fmla="*/ 3397213 w 5768739"/>
              <a:gd name="csY34" fmla="*/ 5845650 h 5849788"/>
              <a:gd name="csX35" fmla="*/ 1945133 w 5768739"/>
              <a:gd name="csY35" fmla="*/ 5747551 h 5849788"/>
              <a:gd name="csX36" fmla="*/ 68470 w 5768739"/>
              <a:gd name="csY36" fmla="*/ 5045524 h 5849788"/>
              <a:gd name="csX37" fmla="*/ 113942 w 5768739"/>
              <a:gd name="csY37" fmla="*/ 3425347 h 5849788"/>
              <a:gd name="csX38" fmla="*/ 2 w 5768739"/>
              <a:gd name="csY38" fmla="*/ 2908281 h 5849788"/>
              <a:gd name="csX39" fmla="*/ 110879 w 5768739"/>
              <a:gd name="csY39" fmla="*/ 1957942 h 5849788"/>
              <a:gd name="csX40" fmla="*/ 50077 w 5768739"/>
              <a:gd name="csY40" fmla="*/ 908994 h 5849788"/>
              <a:gd name="csX41" fmla="*/ 1960973 w 5768739"/>
              <a:gd name="csY41" fmla="*/ 98139 h 5849788"/>
              <a:gd name="csX42" fmla="*/ 2656769 w 5768739"/>
              <a:gd name="csY42" fmla="*/ 9047 h 5849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768739" h="5849788">
                <a:moveTo>
                  <a:pt x="4362336" y="87436"/>
                </a:moveTo>
                <a:cubicBezTo>
                  <a:pt x="4605609" y="93985"/>
                  <a:pt x="4843991" y="131525"/>
                  <a:pt x="5053409" y="214293"/>
                </a:cubicBezTo>
                <a:lnTo>
                  <a:pt x="5152246" y="259021"/>
                </a:lnTo>
                <a:lnTo>
                  <a:pt x="5090167" y="273216"/>
                </a:lnTo>
                <a:cubicBezTo>
                  <a:pt x="4802294" y="327993"/>
                  <a:pt x="4505651" y="318664"/>
                  <a:pt x="4218108" y="244442"/>
                </a:cubicBezTo>
                <a:cubicBezTo>
                  <a:pt x="4081707" y="209373"/>
                  <a:pt x="3948783" y="160409"/>
                  <a:pt x="3821233" y="98661"/>
                </a:cubicBezTo>
                <a:lnTo>
                  <a:pt x="3802118" y="88628"/>
                </a:lnTo>
                <a:lnTo>
                  <a:pt x="3921426" y="95246"/>
                </a:lnTo>
                <a:cubicBezTo>
                  <a:pt x="3971063" y="96504"/>
                  <a:pt x="4020489" y="96097"/>
                  <a:pt x="4069603" y="93542"/>
                </a:cubicBezTo>
                <a:cubicBezTo>
                  <a:pt x="4166936" y="87155"/>
                  <a:pt x="4265027" y="84816"/>
                  <a:pt x="4362336" y="87436"/>
                </a:cubicBezTo>
                <a:close/>
                <a:moveTo>
                  <a:pt x="2729303" y="0"/>
                </a:moveTo>
                <a:lnTo>
                  <a:pt x="2828306" y="105594"/>
                </a:lnTo>
                <a:cubicBezTo>
                  <a:pt x="2916073" y="190788"/>
                  <a:pt x="3008749" y="269847"/>
                  <a:pt x="3105608" y="342381"/>
                </a:cubicBezTo>
                <a:lnTo>
                  <a:pt x="3176406" y="391949"/>
                </a:lnTo>
                <a:lnTo>
                  <a:pt x="3185642" y="377907"/>
                </a:lnTo>
                <a:lnTo>
                  <a:pt x="3185644" y="377908"/>
                </a:lnTo>
                <a:lnTo>
                  <a:pt x="3176407" y="391951"/>
                </a:lnTo>
                <a:lnTo>
                  <a:pt x="3253949" y="446240"/>
                </a:lnTo>
                <a:cubicBezTo>
                  <a:pt x="3506109" y="611020"/>
                  <a:pt x="3782167" y="733792"/>
                  <a:pt x="4070826" y="808451"/>
                </a:cubicBezTo>
                <a:cubicBezTo>
                  <a:pt x="4504486" y="920234"/>
                  <a:pt x="4954915" y="917709"/>
                  <a:pt x="5384155" y="802850"/>
                </a:cubicBezTo>
                <a:lnTo>
                  <a:pt x="5536707" y="755970"/>
                </a:lnTo>
                <a:lnTo>
                  <a:pt x="5532397" y="733852"/>
                </a:lnTo>
                <a:lnTo>
                  <a:pt x="5532397" y="733851"/>
                </a:lnTo>
                <a:lnTo>
                  <a:pt x="5536707" y="755968"/>
                </a:lnTo>
                <a:lnTo>
                  <a:pt x="5566708" y="746751"/>
                </a:lnTo>
                <a:lnTo>
                  <a:pt x="5633937" y="720850"/>
                </a:lnTo>
                <a:lnTo>
                  <a:pt x="5640587" y="732240"/>
                </a:lnTo>
                <a:cubicBezTo>
                  <a:pt x="5703728" y="859328"/>
                  <a:pt x="5746042" y="1008848"/>
                  <a:pt x="5762329" y="1183874"/>
                </a:cubicBezTo>
                <a:cubicBezTo>
                  <a:pt x="5800135" y="1506791"/>
                  <a:pt x="5658607" y="1851158"/>
                  <a:pt x="5652986" y="2171516"/>
                </a:cubicBezTo>
                <a:cubicBezTo>
                  <a:pt x="5652986" y="2176623"/>
                  <a:pt x="5647879" y="2167938"/>
                  <a:pt x="5654011" y="2193997"/>
                </a:cubicBezTo>
                <a:cubicBezTo>
                  <a:pt x="5649923" y="2393259"/>
                  <a:pt x="5762329" y="2575152"/>
                  <a:pt x="5767435" y="2773395"/>
                </a:cubicBezTo>
                <a:cubicBezTo>
                  <a:pt x="5774591" y="3198492"/>
                  <a:pt x="5631020" y="3636877"/>
                  <a:pt x="5657073" y="4066063"/>
                </a:cubicBezTo>
                <a:cubicBezTo>
                  <a:pt x="5673939" y="4525904"/>
                  <a:pt x="5682623" y="5019980"/>
                  <a:pt x="5479783" y="5433325"/>
                </a:cubicBezTo>
                <a:cubicBezTo>
                  <a:pt x="5295331" y="5780760"/>
                  <a:pt x="4820165" y="5742949"/>
                  <a:pt x="4462511" y="5756745"/>
                </a:cubicBezTo>
                <a:cubicBezTo>
                  <a:pt x="4103322" y="5773095"/>
                  <a:pt x="3753333" y="5830829"/>
                  <a:pt x="3397213" y="5845650"/>
                </a:cubicBezTo>
                <a:cubicBezTo>
                  <a:pt x="2913865" y="5874772"/>
                  <a:pt x="2432567" y="5740395"/>
                  <a:pt x="1945133" y="5747551"/>
                </a:cubicBezTo>
                <a:cubicBezTo>
                  <a:pt x="1275811" y="5777183"/>
                  <a:pt x="245251" y="5870685"/>
                  <a:pt x="68470" y="5045524"/>
                </a:cubicBezTo>
                <a:cubicBezTo>
                  <a:pt x="-46489" y="4518748"/>
                  <a:pt x="133870" y="3959278"/>
                  <a:pt x="113942" y="3425347"/>
                </a:cubicBezTo>
                <a:cubicBezTo>
                  <a:pt x="109855" y="3252144"/>
                  <a:pt x="-507" y="3080980"/>
                  <a:pt x="2" y="2908281"/>
                </a:cubicBezTo>
                <a:cubicBezTo>
                  <a:pt x="2561" y="2594060"/>
                  <a:pt x="127739" y="2275237"/>
                  <a:pt x="110879" y="1957942"/>
                </a:cubicBezTo>
                <a:cubicBezTo>
                  <a:pt x="94529" y="1613065"/>
                  <a:pt x="-38829" y="1245702"/>
                  <a:pt x="50077" y="908994"/>
                </a:cubicBezTo>
                <a:cubicBezTo>
                  <a:pt x="286641" y="-33680"/>
                  <a:pt x="1159318" y="43983"/>
                  <a:pt x="1960973" y="98139"/>
                </a:cubicBezTo>
                <a:cubicBezTo>
                  <a:pt x="2196643" y="110402"/>
                  <a:pt x="2429724" y="43631"/>
                  <a:pt x="2656769" y="9047"/>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55945" t="-22164" r="-52346"/>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3" name="Espace réservé de la date 2">
            <a:extLst>
              <a:ext uri="{FF2B5EF4-FFF2-40B4-BE49-F238E27FC236}">
                <a16:creationId xmlns:a16="http://schemas.microsoft.com/office/drawing/2014/main" id="{86A39A02-4212-64A2-9B49-CB3867803768}"/>
              </a:ext>
            </a:extLst>
          </p:cNvPr>
          <p:cNvSpPr>
            <a:spLocks noGrp="1"/>
          </p:cNvSpPr>
          <p:nvPr>
            <p:ph type="dt" sz="half" idx="15"/>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F78B2D68-D19E-B927-54C6-1B8D621BA31E}"/>
              </a:ext>
            </a:extLst>
          </p:cNvPr>
          <p:cNvSpPr>
            <a:spLocks noGrp="1"/>
          </p:cNvSpPr>
          <p:nvPr>
            <p:ph type="ftr" sz="quarter" idx="16"/>
          </p:nvPr>
        </p:nvSpPr>
        <p:spPr/>
        <p:txBody>
          <a:bodyPr rtlCol="0"/>
          <a:lstStyle/>
          <a:p>
            <a:pPr rtl="0"/>
            <a:endParaRPr lang="en-US"/>
          </a:p>
        </p:txBody>
      </p:sp>
      <p:sp>
        <p:nvSpPr>
          <p:cNvPr id="7" name="Espace réservé du numéro de diapositive 6">
            <a:extLst>
              <a:ext uri="{FF2B5EF4-FFF2-40B4-BE49-F238E27FC236}">
                <a16:creationId xmlns:a16="http://schemas.microsoft.com/office/drawing/2014/main" id="{64BBB7CB-51AE-8744-F48B-A27E485A35EE}"/>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
        <p:nvSpPr>
          <p:cNvPr id="5" name="Forme libre : Forme 4">
            <a:extLst>
              <a:ext uri="{FF2B5EF4-FFF2-40B4-BE49-F238E27FC236}">
                <a16:creationId xmlns:a16="http://schemas.microsoft.com/office/drawing/2014/main" id="{47F64502-0462-2D06-CE60-5222700B4EE5}"/>
              </a:ext>
            </a:extLst>
          </p:cNvPr>
          <p:cNvSpPr/>
          <p:nvPr userDrawn="1"/>
        </p:nvSpPr>
        <p:spPr>
          <a:xfrm rot="20938400" flipH="1">
            <a:off x="9039885" y="261363"/>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 name="Forme libre : Forme 5">
            <a:extLst>
              <a:ext uri="{FF2B5EF4-FFF2-40B4-BE49-F238E27FC236}">
                <a16:creationId xmlns:a16="http://schemas.microsoft.com/office/drawing/2014/main" id="{6B58DE72-723D-6E6C-BDFD-55ECCC9F9EA5}"/>
              </a:ext>
            </a:extLst>
          </p:cNvPr>
          <p:cNvSpPr/>
          <p:nvPr userDrawn="1"/>
        </p:nvSpPr>
        <p:spPr>
          <a:xfrm flipH="1">
            <a:off x="11268738" y="303617"/>
            <a:ext cx="923262" cy="958708"/>
          </a:xfrm>
          <a:custGeom>
            <a:avLst/>
            <a:gdLst>
              <a:gd name="csX0" fmla="*/ 0 w 923262"/>
              <a:gd name="csY0" fmla="*/ 0 h 958708"/>
              <a:gd name="csX1" fmla="*/ 82112 w 923262"/>
              <a:gd name="csY1" fmla="*/ 29512 h 958708"/>
              <a:gd name="csX2" fmla="*/ 472335 w 923262"/>
              <a:gd name="csY2" fmla="*/ 194587 h 958708"/>
              <a:gd name="csX3" fmla="*/ 723808 w 923262"/>
              <a:gd name="csY3" fmla="*/ 303470 h 958708"/>
              <a:gd name="csX4" fmla="*/ 923262 w 923262"/>
              <a:gd name="csY4" fmla="*/ 380643 h 958708"/>
              <a:gd name="csX5" fmla="*/ 810618 w 923262"/>
              <a:gd name="csY5" fmla="*/ 958708 h 958708"/>
              <a:gd name="csX6" fmla="*/ 780617 w 923262"/>
              <a:gd name="csY6" fmla="*/ 949490 h 958708"/>
              <a:gd name="csX7" fmla="*/ 235643 w 923262"/>
              <a:gd name="csY7" fmla="*/ 727132 h 958708"/>
              <a:gd name="csX8" fmla="*/ 0 w 923262"/>
              <a:gd name="csY8" fmla="*/ 626171 h 958708"/>
              <a:gd name="csX9" fmla="*/ 0 w 923262"/>
              <a:gd name="csY9" fmla="*/ 0 h 958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3262" h="958708">
                <a:moveTo>
                  <a:pt x="0" y="0"/>
                </a:moveTo>
                <a:lnTo>
                  <a:pt x="82112" y="29512"/>
                </a:lnTo>
                <a:cubicBezTo>
                  <a:pt x="214695" y="81046"/>
                  <a:pt x="344120" y="138085"/>
                  <a:pt x="472335" y="194587"/>
                </a:cubicBezTo>
                <a:cubicBezTo>
                  <a:pt x="557848" y="232308"/>
                  <a:pt x="641030" y="268932"/>
                  <a:pt x="723808" y="303470"/>
                </a:cubicBezTo>
                <a:lnTo>
                  <a:pt x="923262" y="380643"/>
                </a:lnTo>
                <a:lnTo>
                  <a:pt x="810618" y="958708"/>
                </a:lnTo>
                <a:lnTo>
                  <a:pt x="780617" y="949490"/>
                </a:lnTo>
                <a:cubicBezTo>
                  <a:pt x="590109" y="883427"/>
                  <a:pt x="410461" y="803684"/>
                  <a:pt x="235643" y="727132"/>
                </a:cubicBezTo>
                <a:lnTo>
                  <a:pt x="0" y="626171"/>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2629F03B-561C-03C0-0A5C-83EA8AD6AD0A}"/>
              </a:ext>
            </a:extLst>
          </p:cNvPr>
          <p:cNvSpPr/>
          <p:nvPr userDrawn="1"/>
        </p:nvSpPr>
        <p:spPr>
          <a:xfrm flipH="1">
            <a:off x="8197013" y="1"/>
            <a:ext cx="1145538" cy="898305"/>
          </a:xfrm>
          <a:custGeom>
            <a:avLst/>
            <a:gdLst>
              <a:gd name="csX0" fmla="*/ 1145538 w 1145538"/>
              <a:gd name="csY0" fmla="*/ 0 h 898305"/>
              <a:gd name="csX1" fmla="*/ 438495 w 1145538"/>
              <a:gd name="csY1" fmla="*/ 0 h 898305"/>
              <a:gd name="csX2" fmla="*/ 429840 w 1145538"/>
              <a:gd name="csY2" fmla="*/ 11760 h 898305"/>
              <a:gd name="csX3" fmla="*/ 260831 w 1145538"/>
              <a:gd name="csY3" fmla="*/ 194883 h 898305"/>
              <a:gd name="csX4" fmla="*/ 41273 w 1145538"/>
              <a:gd name="csY4" fmla="*/ 382531 h 898305"/>
              <a:gd name="csX5" fmla="*/ 0 w 1145538"/>
              <a:gd name="csY5" fmla="*/ 409566 h 898305"/>
              <a:gd name="csX6" fmla="*/ 321470 w 1145538"/>
              <a:gd name="csY6" fmla="*/ 898305 h 898305"/>
              <a:gd name="csX7" fmla="*/ 392268 w 1145538"/>
              <a:gd name="csY7" fmla="*/ 848736 h 898305"/>
              <a:gd name="csX8" fmla="*/ 669570 w 1145538"/>
              <a:gd name="csY8" fmla="*/ 611949 h 898305"/>
              <a:gd name="csX9" fmla="*/ 1018410 w 1145538"/>
              <a:gd name="csY9" fmla="*/ 202385 h 898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45538" h="898305">
                <a:moveTo>
                  <a:pt x="1145538" y="0"/>
                </a:moveTo>
                <a:lnTo>
                  <a:pt x="438495" y="0"/>
                </a:lnTo>
                <a:lnTo>
                  <a:pt x="429840" y="11760"/>
                </a:lnTo>
                <a:cubicBezTo>
                  <a:pt x="377310" y="75408"/>
                  <a:pt x="320904" y="136568"/>
                  <a:pt x="260831" y="194883"/>
                </a:cubicBezTo>
                <a:cubicBezTo>
                  <a:pt x="191251" y="262402"/>
                  <a:pt x="117877" y="325061"/>
                  <a:pt x="41273" y="382531"/>
                </a:cubicBezTo>
                <a:lnTo>
                  <a:pt x="0" y="409566"/>
                </a:lnTo>
                <a:lnTo>
                  <a:pt x="321470" y="898305"/>
                </a:lnTo>
                <a:lnTo>
                  <a:pt x="392268" y="848736"/>
                </a:lnTo>
                <a:cubicBezTo>
                  <a:pt x="489127" y="776203"/>
                  <a:pt x="581803" y="697143"/>
                  <a:pt x="669570" y="611949"/>
                </a:cubicBezTo>
                <a:cubicBezTo>
                  <a:pt x="799807" y="485697"/>
                  <a:pt x="916552" y="348373"/>
                  <a:pt x="1018410" y="20238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797733644"/>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u avec Image 8">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30" y="3981765"/>
            <a:ext cx="2854311" cy="2238060"/>
          </a:xfrm>
        </p:spPr>
        <p:txBody>
          <a:bodyPr rtlCol="0" anchor="t">
            <a:normAutofit/>
          </a:bodyPr>
          <a:lstStyle>
            <a:lvl1pPr>
              <a:defRPr sz="2800"/>
            </a:lvl1pPr>
          </a:lstStyle>
          <a:p>
            <a:pPr rtl="0"/>
            <a:r>
              <a:rPr lang="fr"/>
              <a:t>Modifiez le style du titre</a:t>
            </a:r>
          </a:p>
        </p:txBody>
      </p:sp>
      <p:sp>
        <p:nvSpPr>
          <p:cNvPr id="12" name="Espace réservé d’image 11">
            <a:extLst>
              <a:ext uri="{FF2B5EF4-FFF2-40B4-BE49-F238E27FC236}">
                <a16:creationId xmlns:a16="http://schemas.microsoft.com/office/drawing/2014/main" id="{6A52F018-8471-6BF1-547A-C0BDA82C33AE}"/>
              </a:ext>
            </a:extLst>
          </p:cNvPr>
          <p:cNvSpPr>
            <a:spLocks noGrp="1"/>
          </p:cNvSpPr>
          <p:nvPr>
            <p:ph type="pic" sz="quarter" idx="13" hasCustomPrompt="1"/>
          </p:nvPr>
        </p:nvSpPr>
        <p:spPr>
          <a:xfrm>
            <a:off x="612644" y="406400"/>
            <a:ext cx="10972675" cy="3022469"/>
          </a:xfrm>
          <a:custGeom>
            <a:avLst/>
            <a:gdLst>
              <a:gd name="csX0" fmla="*/ 10972578 w 10972675"/>
              <a:gd name="csY0" fmla="*/ 1068425 h 3022469"/>
              <a:gd name="csX1" fmla="*/ 10972675 w 10972675"/>
              <a:gd name="csY1" fmla="*/ 1112698 h 3022469"/>
              <a:gd name="csX2" fmla="*/ 10936826 w 10972675"/>
              <a:gd name="csY2" fmla="*/ 1097785 h 3022469"/>
              <a:gd name="csX3" fmla="*/ 10692077 w 10972675"/>
              <a:gd name="csY3" fmla="*/ 216768 h 3022469"/>
              <a:gd name="csX4" fmla="*/ 10729193 w 10972675"/>
              <a:gd name="csY4" fmla="*/ 217344 h 3022469"/>
              <a:gd name="csX5" fmla="*/ 10758664 w 10972675"/>
              <a:gd name="csY5" fmla="*/ 236642 h 3022469"/>
              <a:gd name="csX6" fmla="*/ 10866682 w 10972675"/>
              <a:gd name="csY6" fmla="*/ 400732 h 3022469"/>
              <a:gd name="csX7" fmla="*/ 10877245 w 10972675"/>
              <a:gd name="csY7" fmla="*/ 450986 h 3022469"/>
              <a:gd name="csX8" fmla="*/ 10822546 w 10972675"/>
              <a:gd name="csY8" fmla="*/ 558374 h 3022469"/>
              <a:gd name="csX9" fmla="*/ 10550905 w 10972675"/>
              <a:gd name="csY9" fmla="*/ 775004 h 3022469"/>
              <a:gd name="csX10" fmla="*/ 10477469 w 10972675"/>
              <a:gd name="csY10" fmla="*/ 495008 h 3022469"/>
              <a:gd name="csX11" fmla="*/ 10670817 w 10972675"/>
              <a:gd name="csY11" fmla="*/ 221692 h 3022469"/>
              <a:gd name="csX12" fmla="*/ 10692440 w 10972675"/>
              <a:gd name="csY12" fmla="*/ 216684 h 3022469"/>
              <a:gd name="csX13" fmla="*/ 10692077 w 10972675"/>
              <a:gd name="csY13" fmla="*/ 216768 h 3022469"/>
              <a:gd name="csX14" fmla="*/ 10691919 w 10972675"/>
              <a:gd name="csY14" fmla="*/ 216765 h 3022469"/>
              <a:gd name="csX15" fmla="*/ 9122737 w 10972675"/>
              <a:gd name="csY15" fmla="*/ 75152 h 3022469"/>
              <a:gd name="csX16" fmla="*/ 9400303 w 10972675"/>
              <a:gd name="csY16" fmla="*/ 83306 h 3022469"/>
              <a:gd name="csX17" fmla="*/ 10066292 w 10972675"/>
              <a:gd name="csY17" fmla="*/ 103802 h 3022469"/>
              <a:gd name="csX18" fmla="*/ 10115994 w 10972675"/>
              <a:gd name="csY18" fmla="*/ 105397 h 3022469"/>
              <a:gd name="csX19" fmla="*/ 10097552 w 10972675"/>
              <a:gd name="csY19" fmla="*/ 134987 h 3022469"/>
              <a:gd name="csX20" fmla="*/ 10003368 w 10972675"/>
              <a:gd name="csY20" fmla="*/ 459455 h 3022469"/>
              <a:gd name="csX21" fmla="*/ 10059700 w 10972675"/>
              <a:gd name="csY21" fmla="*/ 844325 h 3022469"/>
              <a:gd name="csX22" fmla="*/ 9505509 w 10972675"/>
              <a:gd name="csY22" fmla="*/ 625320 h 3022469"/>
              <a:gd name="csX23" fmla="*/ 9481124 w 10972675"/>
              <a:gd name="csY23" fmla="*/ 605662 h 3022469"/>
              <a:gd name="csX24" fmla="*/ 9481123 w 10972675"/>
              <a:gd name="csY24" fmla="*/ 605664 h 3022469"/>
              <a:gd name="csX25" fmla="*/ 9429945 w 10972675"/>
              <a:gd name="csY25" fmla="*/ 564405 h 3022469"/>
              <a:gd name="csX26" fmla="*/ 9362156 w 10972675"/>
              <a:gd name="csY26" fmla="*/ 497832 h 3022469"/>
              <a:gd name="csX27" fmla="*/ 9178044 w 10972675"/>
              <a:gd name="csY27" fmla="*/ 219873 h 3022469"/>
              <a:gd name="csX28" fmla="*/ 5412928 w 10972675"/>
              <a:gd name="csY28" fmla="*/ 0 h 3022469"/>
              <a:gd name="csX29" fmla="*/ 8374565 w 10972675"/>
              <a:gd name="csY29" fmla="*/ 54231 h 3022469"/>
              <a:gd name="csX30" fmla="*/ 8632249 w 10972675"/>
              <a:gd name="csY30" fmla="*/ 61286 h 3022469"/>
              <a:gd name="csX31" fmla="*/ 8666229 w 10972675"/>
              <a:gd name="csY31" fmla="*/ 207462 h 3022469"/>
              <a:gd name="csX32" fmla="*/ 9013778 w 10972675"/>
              <a:gd name="csY32" fmla="*/ 820158 h 3022469"/>
              <a:gd name="csX33" fmla="*/ 9127066 w 10972675"/>
              <a:gd name="csY33" fmla="*/ 930389 h 3022469"/>
              <a:gd name="csX34" fmla="*/ 9185427 w 10972675"/>
              <a:gd name="csY34" fmla="*/ 975957 h 3022469"/>
              <a:gd name="csX35" fmla="*/ 9185428 w 10972675"/>
              <a:gd name="csY35" fmla="*/ 975956 h 3022469"/>
              <a:gd name="csX36" fmla="*/ 9253450 w 10972675"/>
              <a:gd name="csY36" fmla="*/ 1029067 h 3022469"/>
              <a:gd name="csX37" fmla="*/ 10172808 w 10972675"/>
              <a:gd name="csY37" fmla="*/ 1328836 h 3022469"/>
              <a:gd name="csX38" fmla="*/ 10394457 w 10972675"/>
              <a:gd name="csY38" fmla="*/ 1313192 h 3022469"/>
              <a:gd name="csX39" fmla="*/ 10801842 w 10972675"/>
              <a:gd name="csY39" fmla="*/ 1558780 h 3022469"/>
              <a:gd name="csX40" fmla="*/ 10931640 w 10972675"/>
              <a:gd name="csY40" fmla="*/ 1608977 h 3022469"/>
              <a:gd name="csX41" fmla="*/ 10951654 w 10972675"/>
              <a:gd name="csY41" fmla="*/ 1615567 h 3022469"/>
              <a:gd name="csX42" fmla="*/ 10938695 w 10972675"/>
              <a:gd name="csY42" fmla="*/ 1812487 h 3022469"/>
              <a:gd name="csX43" fmla="*/ 10891120 w 10972675"/>
              <a:gd name="csY43" fmla="*/ 2397006 h 3022469"/>
              <a:gd name="csX44" fmla="*/ 9660463 w 10972675"/>
              <a:gd name="csY44" fmla="*/ 3022469 h 3022469"/>
              <a:gd name="csX45" fmla="*/ 2799059 w 10972675"/>
              <a:gd name="csY45" fmla="*/ 2950162 h 3022469"/>
              <a:gd name="csX46" fmla="*/ 758842 w 10972675"/>
              <a:gd name="csY46" fmla="*/ 3022469 h 3022469"/>
              <a:gd name="csX47" fmla="*/ 78639 w 10972675"/>
              <a:gd name="csY47" fmla="*/ 2397006 h 3022469"/>
              <a:gd name="csX48" fmla="*/ 2 w 10972675"/>
              <a:gd name="csY48" fmla="*/ 1583543 h 3022469"/>
              <a:gd name="csX49" fmla="*/ 78639 w 10972675"/>
              <a:gd name="csY49" fmla="*/ 733925 h 3022469"/>
              <a:gd name="csX50" fmla="*/ 916115 w 10972675"/>
              <a:gd name="csY50" fmla="*/ 108462 h 3022469"/>
              <a:gd name="csX51" fmla="*/ 5412928 w 10972675"/>
              <a:gd name="csY51" fmla="*/ 0 h 3022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0972675" h="3022469">
                <a:moveTo>
                  <a:pt x="10972578" y="1068425"/>
                </a:moveTo>
                <a:lnTo>
                  <a:pt x="10972675" y="1112698"/>
                </a:lnTo>
                <a:lnTo>
                  <a:pt x="10936826" y="1097785"/>
                </a:lnTo>
                <a:close/>
                <a:moveTo>
                  <a:pt x="10692077" y="216768"/>
                </a:moveTo>
                <a:lnTo>
                  <a:pt x="10729193" y="217344"/>
                </a:lnTo>
                <a:lnTo>
                  <a:pt x="10758664" y="236642"/>
                </a:lnTo>
                <a:cubicBezTo>
                  <a:pt x="10806851" y="277803"/>
                  <a:pt x="10843498" y="331382"/>
                  <a:pt x="10866682" y="400732"/>
                </a:cubicBezTo>
                <a:lnTo>
                  <a:pt x="10877245" y="450986"/>
                </a:lnTo>
                <a:lnTo>
                  <a:pt x="10822546" y="558374"/>
                </a:lnTo>
                <a:cubicBezTo>
                  <a:pt x="10755894" y="650182"/>
                  <a:pt x="10661319" y="723921"/>
                  <a:pt x="10550905" y="775004"/>
                </a:cubicBezTo>
                <a:cubicBezTo>
                  <a:pt x="10497686" y="684419"/>
                  <a:pt x="10470888" y="585386"/>
                  <a:pt x="10477469" y="495008"/>
                </a:cubicBezTo>
                <a:cubicBezTo>
                  <a:pt x="10486597" y="369994"/>
                  <a:pt x="10569500" y="252625"/>
                  <a:pt x="10670817" y="221692"/>
                </a:cubicBezTo>
                <a:close/>
                <a:moveTo>
                  <a:pt x="10692440" y="216684"/>
                </a:moveTo>
                <a:lnTo>
                  <a:pt x="10692077" y="216768"/>
                </a:lnTo>
                <a:lnTo>
                  <a:pt x="10691919" y="216765"/>
                </a:lnTo>
                <a:close/>
                <a:moveTo>
                  <a:pt x="9122737" y="75152"/>
                </a:moveTo>
                <a:lnTo>
                  <a:pt x="9400303" y="83306"/>
                </a:lnTo>
                <a:cubicBezTo>
                  <a:pt x="9693452" y="92044"/>
                  <a:pt x="9926643" y="99353"/>
                  <a:pt x="10066292" y="103802"/>
                </a:cubicBezTo>
                <a:lnTo>
                  <a:pt x="10115994" y="105397"/>
                </a:lnTo>
                <a:lnTo>
                  <a:pt x="10097552" y="134987"/>
                </a:lnTo>
                <a:cubicBezTo>
                  <a:pt x="10044238" y="235462"/>
                  <a:pt x="10011350" y="347463"/>
                  <a:pt x="10003368" y="459455"/>
                </a:cubicBezTo>
                <a:cubicBezTo>
                  <a:pt x="9993775" y="588287"/>
                  <a:pt x="10013802" y="718862"/>
                  <a:pt x="10059700" y="844325"/>
                </a:cubicBezTo>
                <a:cubicBezTo>
                  <a:pt x="9861792" y="820104"/>
                  <a:pt x="9663670" y="741166"/>
                  <a:pt x="9505509" y="625320"/>
                </a:cubicBezTo>
                <a:lnTo>
                  <a:pt x="9481124" y="605662"/>
                </a:lnTo>
                <a:lnTo>
                  <a:pt x="9481123" y="605664"/>
                </a:lnTo>
                <a:lnTo>
                  <a:pt x="9429945" y="564405"/>
                </a:lnTo>
                <a:cubicBezTo>
                  <a:pt x="9405990" y="543129"/>
                  <a:pt x="9383332" y="520911"/>
                  <a:pt x="9362156" y="497832"/>
                </a:cubicBezTo>
                <a:cubicBezTo>
                  <a:pt x="9287111" y="416030"/>
                  <a:pt x="9225487" y="321818"/>
                  <a:pt x="9178044" y="219873"/>
                </a:cubicBezTo>
                <a:close/>
                <a:moveTo>
                  <a:pt x="5412928" y="0"/>
                </a:moveTo>
                <a:cubicBezTo>
                  <a:pt x="6163118" y="0"/>
                  <a:pt x="7362615" y="27116"/>
                  <a:pt x="8374565" y="54231"/>
                </a:cubicBezTo>
                <a:lnTo>
                  <a:pt x="8632249" y="61286"/>
                </a:lnTo>
                <a:lnTo>
                  <a:pt x="8666229" y="207462"/>
                </a:lnTo>
                <a:cubicBezTo>
                  <a:pt x="8737389" y="438592"/>
                  <a:pt x="8855295" y="647315"/>
                  <a:pt x="9013778" y="820158"/>
                </a:cubicBezTo>
                <a:cubicBezTo>
                  <a:pt x="9049132" y="858728"/>
                  <a:pt x="9087009" y="895520"/>
                  <a:pt x="9127066" y="930389"/>
                </a:cubicBezTo>
                <a:lnTo>
                  <a:pt x="9185427" y="975957"/>
                </a:lnTo>
                <a:lnTo>
                  <a:pt x="9185428" y="975956"/>
                </a:lnTo>
                <a:lnTo>
                  <a:pt x="9253450" y="1029067"/>
                </a:lnTo>
                <a:cubicBezTo>
                  <a:pt x="9517957" y="1214287"/>
                  <a:pt x="9848824" y="1324881"/>
                  <a:pt x="10172808" y="1328836"/>
                </a:cubicBezTo>
                <a:cubicBezTo>
                  <a:pt x="10247157" y="1329968"/>
                  <a:pt x="10321560" y="1324671"/>
                  <a:pt x="10394457" y="1313192"/>
                </a:cubicBezTo>
                <a:cubicBezTo>
                  <a:pt x="10508537" y="1410767"/>
                  <a:pt x="10642954" y="1491777"/>
                  <a:pt x="10801842" y="1558780"/>
                </a:cubicBezTo>
                <a:cubicBezTo>
                  <a:pt x="10844716" y="1576908"/>
                  <a:pt x="10888053" y="1593523"/>
                  <a:pt x="10931640" y="1608977"/>
                </a:cubicBezTo>
                <a:lnTo>
                  <a:pt x="10951654" y="1615567"/>
                </a:lnTo>
                <a:lnTo>
                  <a:pt x="10938695" y="1812487"/>
                </a:lnTo>
                <a:cubicBezTo>
                  <a:pt x="10916284" y="2127207"/>
                  <a:pt x="10891120" y="2397006"/>
                  <a:pt x="10891120" y="2397006"/>
                </a:cubicBezTo>
                <a:cubicBezTo>
                  <a:pt x="10891120" y="2742276"/>
                  <a:pt x="10465306" y="3022469"/>
                  <a:pt x="9660463" y="3022469"/>
                </a:cubicBezTo>
                <a:cubicBezTo>
                  <a:pt x="9660463" y="3022469"/>
                  <a:pt x="4651729" y="2926300"/>
                  <a:pt x="2799059" y="2950162"/>
                </a:cubicBezTo>
                <a:cubicBezTo>
                  <a:pt x="2288710" y="2956669"/>
                  <a:pt x="758842" y="3022469"/>
                  <a:pt x="758842" y="3022469"/>
                </a:cubicBezTo>
                <a:cubicBezTo>
                  <a:pt x="383354" y="3022469"/>
                  <a:pt x="78639" y="2742276"/>
                  <a:pt x="78639" y="2397006"/>
                </a:cubicBezTo>
                <a:cubicBezTo>
                  <a:pt x="78639" y="2397006"/>
                  <a:pt x="396" y="1787812"/>
                  <a:pt x="2" y="1583543"/>
                </a:cubicBezTo>
                <a:cubicBezTo>
                  <a:pt x="-391" y="1379273"/>
                  <a:pt x="78639" y="733925"/>
                  <a:pt x="78639" y="733925"/>
                </a:cubicBezTo>
                <a:cubicBezTo>
                  <a:pt x="78639" y="388655"/>
                  <a:pt x="540627" y="108462"/>
                  <a:pt x="916115" y="108462"/>
                </a:cubicBezTo>
                <a:cubicBezTo>
                  <a:pt x="916115" y="108462"/>
                  <a:pt x="3912549" y="0"/>
                  <a:pt x="5412928"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t="-58157" b="-58157"/>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C3D15418-1E32-0501-0E66-54FC2DD08E39}"/>
              </a:ext>
            </a:extLst>
          </p:cNvPr>
          <p:cNvSpPr>
            <a:spLocks noGrp="1"/>
          </p:cNvSpPr>
          <p:nvPr>
            <p:ph sz="quarter" idx="14"/>
          </p:nvPr>
        </p:nvSpPr>
        <p:spPr>
          <a:xfrm>
            <a:off x="4038600" y="3981765"/>
            <a:ext cx="7519365" cy="224123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24/11/2025</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
        <p:nvSpPr>
          <p:cNvPr id="3" name="Forme libre : Forme 2">
            <a:extLst>
              <a:ext uri="{FF2B5EF4-FFF2-40B4-BE49-F238E27FC236}">
                <a16:creationId xmlns:a16="http://schemas.microsoft.com/office/drawing/2014/main" id="{85651C4C-395A-7F50-5A4B-81131EB9E1C9}"/>
              </a:ext>
            </a:extLst>
          </p:cNvPr>
          <p:cNvSpPr/>
          <p:nvPr userDrawn="1"/>
        </p:nvSpPr>
        <p:spPr>
          <a:xfrm rot="2316539">
            <a:off x="8930466" y="72833"/>
            <a:ext cx="1326246" cy="1007060"/>
          </a:xfrm>
          <a:custGeom>
            <a:avLst/>
            <a:gdLst>
              <a:gd name="csX0" fmla="*/ 493650 w 1326246"/>
              <a:gd name="csY0" fmla="*/ 150486 h 1007060"/>
              <a:gd name="csX1" fmla="*/ 568903 w 1326246"/>
              <a:gd name="csY1" fmla="*/ 228365 h 1007060"/>
              <a:gd name="csX2" fmla="*/ 1165995 w 1326246"/>
              <a:gd name="csY2" fmla="*/ 522353 h 1007060"/>
              <a:gd name="csX3" fmla="*/ 1260509 w 1326246"/>
              <a:gd name="csY3" fmla="*/ 532075 h 1007060"/>
              <a:gd name="csX4" fmla="*/ 1326246 w 1326246"/>
              <a:gd name="csY4" fmla="*/ 532380 h 1007060"/>
              <a:gd name="csX5" fmla="*/ 1326246 w 1326246"/>
              <a:gd name="csY5" fmla="*/ 1006250 h 1007060"/>
              <a:gd name="csX6" fmla="*/ 1252207 w 1326246"/>
              <a:gd name="csY6" fmla="*/ 1007060 h 1007060"/>
              <a:gd name="csX7" fmla="*/ 1094897 w 1326246"/>
              <a:gd name="csY7" fmla="*/ 991615 h 1007060"/>
              <a:gd name="csX8" fmla="*/ 249165 w 1326246"/>
              <a:gd name="csY8" fmla="*/ 578193 h 1007060"/>
              <a:gd name="csX9" fmla="*/ 170122 w 1326246"/>
              <a:gd name="csY9" fmla="*/ 495950 h 1007060"/>
              <a:gd name="csX10" fmla="*/ 370028 w 1326246"/>
              <a:gd name="csY10" fmla="*/ 0 h 1007060"/>
              <a:gd name="csX11" fmla="*/ 371468 w 1326246"/>
              <a:gd name="csY11" fmla="*/ 2354 h 1007060"/>
              <a:gd name="csX12" fmla="*/ 449680 w 1326246"/>
              <a:gd name="csY12" fmla="*/ 104983 h 1007060"/>
              <a:gd name="csX13" fmla="*/ 493648 w 1326246"/>
              <a:gd name="csY13" fmla="*/ 150483 h 1007060"/>
              <a:gd name="csX14" fmla="*/ 170122 w 1326246"/>
              <a:gd name="csY14" fmla="*/ 495948 h 1007060"/>
              <a:gd name="csX15" fmla="*/ 81856 w 1326246"/>
              <a:gd name="csY15" fmla="*/ 404107 h 1007060"/>
              <a:gd name="csX16" fmla="*/ 0 w 1326246"/>
              <a:gd name="csY16" fmla="*/ 295485 h 1007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326246" h="1007060">
                <a:moveTo>
                  <a:pt x="493650" y="150486"/>
                </a:moveTo>
                <a:lnTo>
                  <a:pt x="568903" y="228365"/>
                </a:lnTo>
                <a:cubicBezTo>
                  <a:pt x="738222" y="381691"/>
                  <a:pt x="946623" y="488167"/>
                  <a:pt x="1165995" y="522353"/>
                </a:cubicBezTo>
                <a:cubicBezTo>
                  <a:pt x="1196944" y="527174"/>
                  <a:pt x="1228514" y="530397"/>
                  <a:pt x="1260509" y="532075"/>
                </a:cubicBezTo>
                <a:lnTo>
                  <a:pt x="1326246" y="532380"/>
                </a:lnTo>
                <a:lnTo>
                  <a:pt x="1326246" y="1006250"/>
                </a:lnTo>
                <a:lnTo>
                  <a:pt x="1252207" y="1007060"/>
                </a:lnTo>
                <a:cubicBezTo>
                  <a:pt x="1199147" y="1004808"/>
                  <a:pt x="1146591" y="999693"/>
                  <a:pt x="1094897" y="991615"/>
                </a:cubicBezTo>
                <a:cubicBezTo>
                  <a:pt x="785968" y="943389"/>
                  <a:pt x="493606" y="800304"/>
                  <a:pt x="249165" y="578193"/>
                </a:cubicBezTo>
                <a:lnTo>
                  <a:pt x="170122" y="495950"/>
                </a:lnTo>
                <a:close/>
                <a:moveTo>
                  <a:pt x="370028" y="0"/>
                </a:moveTo>
                <a:lnTo>
                  <a:pt x="371468" y="2354"/>
                </a:lnTo>
                <a:cubicBezTo>
                  <a:pt x="395794" y="37875"/>
                  <a:pt x="421926" y="72141"/>
                  <a:pt x="449680" y="104983"/>
                </a:cubicBezTo>
                <a:lnTo>
                  <a:pt x="493648" y="150483"/>
                </a:lnTo>
                <a:lnTo>
                  <a:pt x="170122" y="495948"/>
                </a:lnTo>
                <a:lnTo>
                  <a:pt x="81856" y="404107"/>
                </a:lnTo>
                <a:lnTo>
                  <a:pt x="0" y="29548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6" name="Forme libre : Forme 15">
            <a:extLst>
              <a:ext uri="{FF2B5EF4-FFF2-40B4-BE49-F238E27FC236}">
                <a16:creationId xmlns:a16="http://schemas.microsoft.com/office/drawing/2014/main" id="{5959E6BB-FC90-94BB-572D-A437D604E01E}"/>
              </a:ext>
            </a:extLst>
          </p:cNvPr>
          <p:cNvSpPr/>
          <p:nvPr userDrawn="1"/>
        </p:nvSpPr>
        <p:spPr>
          <a:xfrm rot="1027371">
            <a:off x="11834971" y="1679098"/>
            <a:ext cx="445047" cy="484071"/>
          </a:xfrm>
          <a:custGeom>
            <a:avLst/>
            <a:gdLst>
              <a:gd name="csX0" fmla="*/ 0 w 445047"/>
              <a:gd name="csY0" fmla="*/ 7231 h 484071"/>
              <a:gd name="csX1" fmla="*/ 150469 w 445047"/>
              <a:gd name="csY1" fmla="*/ 3894 h 484071"/>
              <a:gd name="csX2" fmla="*/ 298622 w 445047"/>
              <a:gd name="csY2" fmla="*/ 0 h 484071"/>
              <a:gd name="csX3" fmla="*/ 445047 w 445047"/>
              <a:gd name="csY3" fmla="*/ 475293 h 484071"/>
              <a:gd name="csX4" fmla="*/ 385838 w 445047"/>
              <a:gd name="csY4" fmla="*/ 474038 h 484071"/>
              <a:gd name="csX5" fmla="*/ 170437 w 445047"/>
              <a:gd name="csY5" fmla="*/ 480059 h 484071"/>
              <a:gd name="csX6" fmla="*/ 0 w 445047"/>
              <a:gd name="csY6" fmla="*/ 484071 h 484071"/>
              <a:gd name="csX7" fmla="*/ 0 w 445047"/>
              <a:gd name="csY7" fmla="*/ 7231 h 484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047" h="484071">
                <a:moveTo>
                  <a:pt x="0" y="7231"/>
                </a:moveTo>
                <a:lnTo>
                  <a:pt x="150469" y="3894"/>
                </a:lnTo>
                <a:lnTo>
                  <a:pt x="298622" y="0"/>
                </a:lnTo>
                <a:lnTo>
                  <a:pt x="445047" y="475293"/>
                </a:lnTo>
                <a:lnTo>
                  <a:pt x="385838" y="474038"/>
                </a:lnTo>
                <a:cubicBezTo>
                  <a:pt x="315621" y="474896"/>
                  <a:pt x="243773" y="477484"/>
                  <a:pt x="170437" y="480059"/>
                </a:cubicBezTo>
                <a:lnTo>
                  <a:pt x="0" y="484071"/>
                </a:lnTo>
                <a:lnTo>
                  <a:pt x="0" y="7231"/>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5" name="Forme libre : Forme 14">
            <a:extLst>
              <a:ext uri="{FF2B5EF4-FFF2-40B4-BE49-F238E27FC236}">
                <a16:creationId xmlns:a16="http://schemas.microsoft.com/office/drawing/2014/main" id="{B6064CC7-547B-5737-E5D4-FAEE88D83F1E}"/>
              </a:ext>
            </a:extLst>
          </p:cNvPr>
          <p:cNvSpPr/>
          <p:nvPr userDrawn="1"/>
        </p:nvSpPr>
        <p:spPr>
          <a:xfrm rot="1027371">
            <a:off x="9980354" y="61736"/>
            <a:ext cx="2095194" cy="1774565"/>
          </a:xfrm>
          <a:custGeom>
            <a:avLst/>
            <a:gdLst>
              <a:gd name="csX0" fmla="*/ 1153060 w 2095194"/>
              <a:gd name="csY0" fmla="*/ 16381 h 1774565"/>
              <a:gd name="csX1" fmla="*/ 1401752 w 2095194"/>
              <a:gd name="csY1" fmla="*/ 7147 h 1774565"/>
              <a:gd name="csX2" fmla="*/ 1529515 w 2095194"/>
              <a:gd name="csY2" fmla="*/ 38939 h 1774565"/>
              <a:gd name="csX3" fmla="*/ 1827403 w 2095194"/>
              <a:gd name="csY3" fmla="*/ 264236 h 1774565"/>
              <a:gd name="csX4" fmla="*/ 1889019 w 2095194"/>
              <a:gd name="csY4" fmla="*/ 938292 h 1774565"/>
              <a:gd name="csX5" fmla="*/ 1709638 w 2095194"/>
              <a:gd name="csY5" fmla="*/ 1264901 h 1774565"/>
              <a:gd name="csX6" fmla="*/ 1970578 w 2095194"/>
              <a:gd name="csY6" fmla="*/ 1281148 h 1774565"/>
              <a:gd name="csX7" fmla="*/ 2095194 w 2095194"/>
              <a:gd name="csY7" fmla="*/ 1278384 h 1774565"/>
              <a:gd name="csX8" fmla="*/ 2095194 w 2095194"/>
              <a:gd name="csY8" fmla="*/ 1755224 h 1774565"/>
              <a:gd name="csX9" fmla="*/ 1993401 w 2095194"/>
              <a:gd name="csY9" fmla="*/ 1757620 h 1774565"/>
              <a:gd name="csX10" fmla="*/ 1716364 w 2095194"/>
              <a:gd name="csY10" fmla="*/ 1745204 h 1774565"/>
              <a:gd name="csX11" fmla="*/ 1254730 w 2095194"/>
              <a:gd name="csY11" fmla="*/ 1630445 h 1774565"/>
              <a:gd name="csX12" fmla="*/ 1047511 w 2095194"/>
              <a:gd name="csY12" fmla="*/ 1710654 h 1774565"/>
              <a:gd name="csX13" fmla="*/ 80645 w 2095194"/>
              <a:gd name="csY13" fmla="*/ 1694851 h 1774565"/>
              <a:gd name="csX14" fmla="*/ 0 w 2095194"/>
              <a:gd name="csY14" fmla="*/ 1664121 h 1774565"/>
              <a:gd name="csX15" fmla="*/ 173567 w 2095194"/>
              <a:gd name="csY15" fmla="*/ 1223180 h 1774565"/>
              <a:gd name="csX16" fmla="*/ 202659 w 2095194"/>
              <a:gd name="csY16" fmla="*/ 1234788 h 1774565"/>
              <a:gd name="csX17" fmla="*/ 796766 w 2095194"/>
              <a:gd name="csY17" fmla="*/ 1280920 h 1774565"/>
              <a:gd name="csX18" fmla="*/ 629617 w 2095194"/>
              <a:gd name="csY18" fmla="*/ 929694 h 1774565"/>
              <a:gd name="csX19" fmla="*/ 653071 w 2095194"/>
              <a:gd name="csY19" fmla="*/ 482287 h 1774565"/>
              <a:gd name="csX20" fmla="*/ 929005 w 2095194"/>
              <a:gd name="csY20" fmla="*/ 111956 h 1774565"/>
              <a:gd name="csX21" fmla="*/ 1153060 w 2095194"/>
              <a:gd name="csY21" fmla="*/ 16381 h 1774565"/>
              <a:gd name="csX22" fmla="*/ 1216669 w 2095194"/>
              <a:gd name="csY22" fmla="*/ 494806 h 1774565"/>
              <a:gd name="csX23" fmla="*/ 1216195 w 2095194"/>
              <a:gd name="csY23" fmla="*/ 495037 h 1774565"/>
              <a:gd name="csX24" fmla="*/ 1216347 w 2095194"/>
              <a:gd name="csY24" fmla="*/ 494993 h 1774565"/>
              <a:gd name="csX25" fmla="*/ 1197479 w 2095194"/>
              <a:gd name="csY25" fmla="*/ 505958 h 1774565"/>
              <a:gd name="csX26" fmla="*/ 1093171 w 2095194"/>
              <a:gd name="csY26" fmla="*/ 824086 h 1774565"/>
              <a:gd name="csX27" fmla="*/ 1245789 w 2095194"/>
              <a:gd name="csY27" fmla="*/ 1070051 h 1774565"/>
              <a:gd name="csX28" fmla="*/ 1441608 w 2095194"/>
              <a:gd name="csY28" fmla="*/ 783045 h 1774565"/>
              <a:gd name="csX29" fmla="*/ 1437846 w 2095194"/>
              <a:gd name="csY29" fmla="*/ 533081 h 1774565"/>
              <a:gd name="csX30" fmla="*/ 1340026 w 2095194"/>
              <a:gd name="csY30" fmla="*/ 478575 h 1774565"/>
              <a:gd name="csX31" fmla="*/ 1276612 w 2095194"/>
              <a:gd name="csY31" fmla="*/ 477446 h 1774565"/>
              <a:gd name="csX32" fmla="*/ 1216347 w 2095194"/>
              <a:gd name="csY32" fmla="*/ 494993 h 1774565"/>
              <a:gd name="csX33" fmla="*/ 1216669 w 2095194"/>
              <a:gd name="csY33" fmla="*/ 494806 h 1774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095194" h="1774565">
                <a:moveTo>
                  <a:pt x="1153060" y="16381"/>
                </a:moveTo>
                <a:cubicBezTo>
                  <a:pt x="1233653" y="-1503"/>
                  <a:pt x="1318349" y="-4997"/>
                  <a:pt x="1401752" y="7147"/>
                </a:cubicBezTo>
                <a:cubicBezTo>
                  <a:pt x="1445866" y="13654"/>
                  <a:pt x="1488665" y="24372"/>
                  <a:pt x="1529515" y="38939"/>
                </a:cubicBezTo>
                <a:cubicBezTo>
                  <a:pt x="1652066" y="82639"/>
                  <a:pt x="1757074" y="160982"/>
                  <a:pt x="1827403" y="264236"/>
                </a:cubicBezTo>
                <a:cubicBezTo>
                  <a:pt x="1951267" y="445429"/>
                  <a:pt x="1974156" y="691323"/>
                  <a:pt x="1889019" y="938292"/>
                </a:cubicBezTo>
                <a:cubicBezTo>
                  <a:pt x="1848983" y="1054363"/>
                  <a:pt x="1787999" y="1164798"/>
                  <a:pt x="1709638" y="1264901"/>
                </a:cubicBezTo>
                <a:cubicBezTo>
                  <a:pt x="1793632" y="1276458"/>
                  <a:pt x="1880926" y="1280665"/>
                  <a:pt x="1970578" y="1281148"/>
                </a:cubicBezTo>
                <a:lnTo>
                  <a:pt x="2095194" y="1278384"/>
                </a:lnTo>
                <a:lnTo>
                  <a:pt x="2095194" y="1755224"/>
                </a:lnTo>
                <a:lnTo>
                  <a:pt x="1993401" y="1757620"/>
                </a:lnTo>
                <a:cubicBezTo>
                  <a:pt x="1901594" y="1757683"/>
                  <a:pt x="1808987" y="1754607"/>
                  <a:pt x="1716364" y="1745204"/>
                </a:cubicBezTo>
                <a:cubicBezTo>
                  <a:pt x="1544791" y="1727951"/>
                  <a:pt x="1392482" y="1690108"/>
                  <a:pt x="1254730" y="1630445"/>
                </a:cubicBezTo>
                <a:cubicBezTo>
                  <a:pt x="1188443" y="1662877"/>
                  <a:pt x="1118898" y="1689845"/>
                  <a:pt x="1047511" y="1710654"/>
                </a:cubicBezTo>
                <a:cubicBezTo>
                  <a:pt x="736723" y="1802263"/>
                  <a:pt x="387960" y="1793985"/>
                  <a:pt x="80645" y="1694851"/>
                </a:cubicBezTo>
                <a:lnTo>
                  <a:pt x="0" y="1664121"/>
                </a:lnTo>
                <a:lnTo>
                  <a:pt x="173567" y="1223180"/>
                </a:lnTo>
                <a:lnTo>
                  <a:pt x="202659" y="1234788"/>
                </a:lnTo>
                <a:cubicBezTo>
                  <a:pt x="387918" y="1298934"/>
                  <a:pt x="600498" y="1316041"/>
                  <a:pt x="796766" y="1280920"/>
                </a:cubicBezTo>
                <a:cubicBezTo>
                  <a:pt x="715963" y="1174532"/>
                  <a:pt x="658380" y="1055640"/>
                  <a:pt x="629617" y="929694"/>
                </a:cubicBezTo>
                <a:cubicBezTo>
                  <a:pt x="595824" y="783857"/>
                  <a:pt x="604341" y="624966"/>
                  <a:pt x="653071" y="482287"/>
                </a:cubicBezTo>
                <a:cubicBezTo>
                  <a:pt x="706141" y="326893"/>
                  <a:pt x="801696" y="198367"/>
                  <a:pt x="929005" y="111956"/>
                </a:cubicBezTo>
                <a:cubicBezTo>
                  <a:pt x="995981" y="66540"/>
                  <a:pt x="1072468" y="34266"/>
                  <a:pt x="1153060" y="16381"/>
                </a:cubicBezTo>
                <a:close/>
                <a:moveTo>
                  <a:pt x="1216669" y="494806"/>
                </a:moveTo>
                <a:lnTo>
                  <a:pt x="1216195" y="495037"/>
                </a:lnTo>
                <a:lnTo>
                  <a:pt x="1216347" y="494993"/>
                </a:lnTo>
                <a:lnTo>
                  <a:pt x="1197479" y="505958"/>
                </a:lnTo>
                <a:cubicBezTo>
                  <a:pt x="1109760" y="565350"/>
                  <a:pt x="1065088" y="701926"/>
                  <a:pt x="1093171" y="824086"/>
                </a:cubicBezTo>
                <a:cubicBezTo>
                  <a:pt x="1113491" y="912395"/>
                  <a:pt x="1168259" y="999150"/>
                  <a:pt x="1245789" y="1070051"/>
                </a:cubicBezTo>
                <a:cubicBezTo>
                  <a:pt x="1336269" y="988723"/>
                  <a:pt x="1404941" y="890409"/>
                  <a:pt x="1441608" y="783045"/>
                </a:cubicBezTo>
                <a:cubicBezTo>
                  <a:pt x="1475860" y="682739"/>
                  <a:pt x="1474700" y="586821"/>
                  <a:pt x="1437846" y="533081"/>
                </a:cubicBezTo>
                <a:cubicBezTo>
                  <a:pt x="1418019" y="503954"/>
                  <a:pt x="1381190" y="485349"/>
                  <a:pt x="1340026" y="478575"/>
                </a:cubicBezTo>
                <a:cubicBezTo>
                  <a:pt x="1319444" y="475187"/>
                  <a:pt x="1297778" y="474756"/>
                  <a:pt x="1276612" y="477446"/>
                </a:cubicBezTo>
                <a:lnTo>
                  <a:pt x="1216347" y="494993"/>
                </a:lnTo>
                <a:lnTo>
                  <a:pt x="1216669" y="494806"/>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938688835"/>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u avec image 9">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2878739" cy="1846018"/>
          </a:xfrm>
        </p:spPr>
        <p:txBody>
          <a:bodyPr rtlCol="0" anchor="t">
            <a:normAutofit/>
          </a:bodyPr>
          <a:lstStyle>
            <a:lvl1pPr>
              <a:defRPr sz="2800"/>
            </a:lvl1pPr>
          </a:lstStyle>
          <a:p>
            <a:pPr rtl="0"/>
            <a:r>
              <a:rPr lang="fr"/>
              <a:t>Modifiez le style du titre</a:t>
            </a:r>
          </a:p>
        </p:txBody>
      </p:sp>
      <p:sp>
        <p:nvSpPr>
          <p:cNvPr id="8" name="Espace réservé du contenu 7">
            <a:extLst>
              <a:ext uri="{FF2B5EF4-FFF2-40B4-BE49-F238E27FC236}">
                <a16:creationId xmlns:a16="http://schemas.microsoft.com/office/drawing/2014/main" id="{C3D15418-1E32-0501-0E66-54FC2DD08E39}"/>
              </a:ext>
            </a:extLst>
          </p:cNvPr>
          <p:cNvSpPr>
            <a:spLocks noGrp="1"/>
          </p:cNvSpPr>
          <p:nvPr>
            <p:ph sz="quarter" idx="14"/>
          </p:nvPr>
        </p:nvSpPr>
        <p:spPr>
          <a:xfrm>
            <a:off x="4019553" y="635000"/>
            <a:ext cx="7538412" cy="1870089"/>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5" name="Espace réservé d’image 34">
            <a:extLst>
              <a:ext uri="{FF2B5EF4-FFF2-40B4-BE49-F238E27FC236}">
                <a16:creationId xmlns:a16="http://schemas.microsoft.com/office/drawing/2014/main" id="{2BF774A8-C6F5-58BF-122C-7C7E077E0680}"/>
              </a:ext>
            </a:extLst>
          </p:cNvPr>
          <p:cNvSpPr>
            <a:spLocks noGrp="1"/>
          </p:cNvSpPr>
          <p:nvPr>
            <p:ph type="pic" sz="quarter" idx="13" hasCustomPrompt="1"/>
          </p:nvPr>
        </p:nvSpPr>
        <p:spPr>
          <a:xfrm>
            <a:off x="612645" y="3230318"/>
            <a:ext cx="10972905" cy="3022469"/>
          </a:xfrm>
          <a:custGeom>
            <a:avLst/>
            <a:gdLst>
              <a:gd name="csX0" fmla="*/ 1312443 w 10972905"/>
              <a:gd name="csY0" fmla="*/ 0 h 3022469"/>
              <a:gd name="csX1" fmla="*/ 8173847 w 10972905"/>
              <a:gd name="csY1" fmla="*/ 72307 h 3022469"/>
              <a:gd name="csX2" fmla="*/ 10214064 w 10972905"/>
              <a:gd name="csY2" fmla="*/ 0 h 3022469"/>
              <a:gd name="csX3" fmla="*/ 10894267 w 10972905"/>
              <a:gd name="csY3" fmla="*/ 625463 h 3022469"/>
              <a:gd name="csX4" fmla="*/ 10972904 w 10972905"/>
              <a:gd name="csY4" fmla="*/ 1438926 h 3022469"/>
              <a:gd name="csX5" fmla="*/ 10894267 w 10972905"/>
              <a:gd name="csY5" fmla="*/ 2288544 h 3022469"/>
              <a:gd name="csX6" fmla="*/ 10056791 w 10972905"/>
              <a:gd name="csY6" fmla="*/ 2914007 h 3022469"/>
              <a:gd name="csX7" fmla="*/ 5559979 w 10972905"/>
              <a:gd name="csY7" fmla="*/ 3022469 h 3022469"/>
              <a:gd name="csX8" fmla="*/ 761989 w 10972905"/>
              <a:gd name="csY8" fmla="*/ 2914007 h 3022469"/>
              <a:gd name="csX9" fmla="*/ 81786 w 10972905"/>
              <a:gd name="csY9" fmla="*/ 2505468 h 3022469"/>
              <a:gd name="csX10" fmla="*/ 3150 w 10972905"/>
              <a:gd name="csY10" fmla="*/ 2064028 h 3022469"/>
              <a:gd name="csX11" fmla="*/ 81786 w 10972905"/>
              <a:gd name="csY11" fmla="*/ 625463 h 3022469"/>
              <a:gd name="csX12" fmla="*/ 1312443 w 10972905"/>
              <a:gd name="csY12" fmla="*/ 0 h 3022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972905" h="3022469">
                <a:moveTo>
                  <a:pt x="1312443" y="0"/>
                </a:moveTo>
                <a:cubicBezTo>
                  <a:pt x="1312443" y="0"/>
                  <a:pt x="6321177" y="96169"/>
                  <a:pt x="8173847" y="72307"/>
                </a:cubicBezTo>
                <a:cubicBezTo>
                  <a:pt x="8684196" y="65800"/>
                  <a:pt x="10214064" y="0"/>
                  <a:pt x="10214064" y="0"/>
                </a:cubicBezTo>
                <a:cubicBezTo>
                  <a:pt x="10589552" y="0"/>
                  <a:pt x="10894267" y="280193"/>
                  <a:pt x="10894267" y="625463"/>
                </a:cubicBezTo>
                <a:cubicBezTo>
                  <a:pt x="10894267" y="625463"/>
                  <a:pt x="10972510" y="1234657"/>
                  <a:pt x="10972904" y="1438926"/>
                </a:cubicBezTo>
                <a:cubicBezTo>
                  <a:pt x="10973297" y="1643196"/>
                  <a:pt x="10894267" y="2288544"/>
                  <a:pt x="10894267" y="2288544"/>
                </a:cubicBezTo>
                <a:cubicBezTo>
                  <a:pt x="10894267" y="2633814"/>
                  <a:pt x="10432279" y="2914007"/>
                  <a:pt x="10056791" y="2914007"/>
                </a:cubicBezTo>
                <a:cubicBezTo>
                  <a:pt x="10056791" y="2914007"/>
                  <a:pt x="7060358" y="3022469"/>
                  <a:pt x="5559979" y="3022469"/>
                </a:cubicBezTo>
                <a:cubicBezTo>
                  <a:pt x="4059599" y="3022469"/>
                  <a:pt x="761989" y="2914007"/>
                  <a:pt x="761989" y="2914007"/>
                </a:cubicBezTo>
                <a:cubicBezTo>
                  <a:pt x="386501" y="2914007"/>
                  <a:pt x="118745" y="2849292"/>
                  <a:pt x="81786" y="2505468"/>
                </a:cubicBezTo>
                <a:cubicBezTo>
                  <a:pt x="69597" y="2394114"/>
                  <a:pt x="9834" y="2175744"/>
                  <a:pt x="3150" y="2064028"/>
                </a:cubicBezTo>
                <a:cubicBezTo>
                  <a:pt x="-18869" y="1704658"/>
                  <a:pt x="81786" y="625463"/>
                  <a:pt x="81786" y="625463"/>
                </a:cubicBezTo>
                <a:cubicBezTo>
                  <a:pt x="81786" y="280193"/>
                  <a:pt x="507600" y="0"/>
                  <a:pt x="1312443"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t="-58157" b="-58157"/>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7" name="Espace réservé de la date 6">
            <a:extLst>
              <a:ext uri="{FF2B5EF4-FFF2-40B4-BE49-F238E27FC236}">
                <a16:creationId xmlns:a16="http://schemas.microsoft.com/office/drawing/2014/main" id="{EC4414CA-A0B9-073C-7917-FC058843AF61}"/>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7ABB0C4F-6F6B-177E-A162-E3AA19C35F2F}"/>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6A4BC7BA-358B-7A1D-97D1-DB2576FA1732}"/>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541717292"/>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u avec image 10">
    <p:bg>
      <p:bgRef idx="1001">
        <a:schemeClr val="bg2"/>
      </p:bgRef>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A78D4496-1E67-7BF1-A917-FAD60F914ACC}"/>
              </a:ext>
            </a:extLst>
          </p:cNvPr>
          <p:cNvSpPr>
            <a:spLocks noGrp="1"/>
          </p:cNvSpPr>
          <p:nvPr>
            <p:ph type="title"/>
          </p:nvPr>
        </p:nvSpPr>
        <p:spPr>
          <a:xfrm>
            <a:off x="634030" y="631977"/>
            <a:ext cx="6595444" cy="1116499"/>
          </a:xfrm>
        </p:spPr>
        <p:txBody>
          <a:bodyPr rtlCol="0" anchor="t"/>
          <a:lstStyle/>
          <a:p>
            <a:pPr rtl="0"/>
            <a:r>
              <a:rPr lang="fr"/>
              <a:t>Modifiez le style du titre</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634030" y="2129475"/>
            <a:ext cx="6595444" cy="4093524"/>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6" name="Espace réservé d’image 35">
            <a:extLst>
              <a:ext uri="{FF2B5EF4-FFF2-40B4-BE49-F238E27FC236}">
                <a16:creationId xmlns:a16="http://schemas.microsoft.com/office/drawing/2014/main" id="{3B959709-FFC0-BF29-CC80-B944BB0A9FAB}"/>
              </a:ext>
            </a:extLst>
          </p:cNvPr>
          <p:cNvSpPr>
            <a:spLocks noGrp="1"/>
          </p:cNvSpPr>
          <p:nvPr>
            <p:ph type="pic" sz="quarter" idx="13" hasCustomPrompt="1"/>
          </p:nvPr>
        </p:nvSpPr>
        <p:spPr>
          <a:xfrm>
            <a:off x="8147863"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7" name="Espace réservé de la date 6">
            <a:extLst>
              <a:ext uri="{FF2B5EF4-FFF2-40B4-BE49-F238E27FC236}">
                <a16:creationId xmlns:a16="http://schemas.microsoft.com/office/drawing/2014/main" id="{6B38021C-4096-842F-08C5-999D4622A35B}"/>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1694E9EA-337E-DC1E-0CA5-67EE96444965}"/>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235F0084-E179-D9CD-E2A4-29DF0D609E34}"/>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43250903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u avec image 11">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4983782" y="653900"/>
            <a:ext cx="6595444" cy="1094576"/>
          </a:xfrm>
        </p:spPr>
        <p:txBody>
          <a:bodyPr rtlCol="0" anchor="t"/>
          <a:lstStyle/>
          <a:p>
            <a:pPr rtl="0"/>
            <a:r>
              <a:rPr lang="fr"/>
              <a:t>Modifiez le style du titre</a:t>
            </a:r>
          </a:p>
        </p:txBody>
      </p:sp>
      <p:sp>
        <p:nvSpPr>
          <p:cNvPr id="36" name="Espace réservé d’image 35">
            <a:extLst>
              <a:ext uri="{FF2B5EF4-FFF2-40B4-BE49-F238E27FC236}">
                <a16:creationId xmlns:a16="http://schemas.microsoft.com/office/drawing/2014/main" id="{3B959709-FFC0-BF29-CC80-B944BB0A9FAB}"/>
              </a:ext>
            </a:extLst>
          </p:cNvPr>
          <p:cNvSpPr>
            <a:spLocks noGrp="1"/>
          </p:cNvSpPr>
          <p:nvPr>
            <p:ph type="pic" sz="quarter" idx="13" hasCustomPrompt="1"/>
          </p:nvPr>
        </p:nvSpPr>
        <p:spPr>
          <a:xfrm>
            <a:off x="612774"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4983782" y="2129475"/>
            <a:ext cx="6595444" cy="4093524"/>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7" name="Espace réservé de la date 6">
            <a:extLst>
              <a:ext uri="{FF2B5EF4-FFF2-40B4-BE49-F238E27FC236}">
                <a16:creationId xmlns:a16="http://schemas.microsoft.com/office/drawing/2014/main" id="{E7C45364-E0C5-A5F2-61BB-513413E938E0}"/>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A3A2C703-C5D8-412B-BE13-E2AB878B8932}"/>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4B5858AE-38CE-1DD5-75EA-E1BAABAEA814}"/>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911755438"/>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u avec image 1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30" y="634998"/>
            <a:ext cx="10923934" cy="1111029"/>
          </a:xfrm>
        </p:spPr>
        <p:txBody>
          <a:bodyPr rtlCol="0" anchor="t"/>
          <a:lstStyle/>
          <a:p>
            <a:pPr rtl="0"/>
            <a:r>
              <a:rPr lang="fr"/>
              <a:t>Modifiez le style du titre</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612647" y="2127029"/>
            <a:ext cx="4710863" cy="4095972"/>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6" name="Espace réservé d’image 35">
            <a:extLst>
              <a:ext uri="{FF2B5EF4-FFF2-40B4-BE49-F238E27FC236}">
                <a16:creationId xmlns:a16="http://schemas.microsoft.com/office/drawing/2014/main" id="{41376655-CCCD-2A72-0F6E-5240482C2206}"/>
              </a:ext>
            </a:extLst>
          </p:cNvPr>
          <p:cNvSpPr>
            <a:spLocks noGrp="1"/>
          </p:cNvSpPr>
          <p:nvPr>
            <p:ph type="pic" sz="quarter" idx="13" hasCustomPrompt="1"/>
          </p:nvPr>
        </p:nvSpPr>
        <p:spPr>
          <a:xfrm>
            <a:off x="6387251" y="2127027"/>
            <a:ext cx="5145313" cy="4258053"/>
          </a:xfrm>
          <a:custGeom>
            <a:avLst/>
            <a:gdLst>
              <a:gd name="csX0" fmla="*/ 1049676 w 5145313"/>
              <a:gd name="csY0" fmla="*/ 1 h 4258053"/>
              <a:gd name="csX1" fmla="*/ 1558981 w 5145313"/>
              <a:gd name="csY1" fmla="*/ 93595 h 4258053"/>
              <a:gd name="csX2" fmla="*/ 3186755 w 5145313"/>
              <a:gd name="csY2" fmla="*/ 446557 h 4258053"/>
              <a:gd name="csX3" fmla="*/ 4846746 w 5145313"/>
              <a:gd name="csY3" fmla="*/ 604230 h 4258053"/>
              <a:gd name="csX4" fmla="*/ 4947567 w 5145313"/>
              <a:gd name="csY4" fmla="*/ 1846888 h 4258053"/>
              <a:gd name="csX5" fmla="*/ 4929646 w 5145313"/>
              <a:gd name="csY5" fmla="*/ 3725364 h 4258053"/>
              <a:gd name="csX6" fmla="*/ 3283559 w 5145313"/>
              <a:gd name="csY6" fmla="*/ 3874014 h 4258053"/>
              <a:gd name="csX7" fmla="*/ 169194 w 5145313"/>
              <a:gd name="csY7" fmla="*/ 3723442 h 4258053"/>
              <a:gd name="csX8" fmla="*/ 227696 w 5145313"/>
              <a:gd name="csY8" fmla="*/ 1775537 h 4258053"/>
              <a:gd name="csX9" fmla="*/ 209654 w 5145313"/>
              <a:gd name="csY9" fmla="*/ 645882 h 4258053"/>
              <a:gd name="csX10" fmla="*/ 1049676 w 5145313"/>
              <a:gd name="csY10" fmla="*/ 1 h 4258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145313" h="4258053">
                <a:moveTo>
                  <a:pt x="1049676" y="1"/>
                </a:moveTo>
                <a:cubicBezTo>
                  <a:pt x="1220386" y="125"/>
                  <a:pt x="1396619" y="35530"/>
                  <a:pt x="1558981" y="93595"/>
                </a:cubicBezTo>
                <a:cubicBezTo>
                  <a:pt x="2221034" y="330915"/>
                  <a:pt x="2401394" y="556323"/>
                  <a:pt x="3186755" y="446557"/>
                </a:cubicBezTo>
                <a:cubicBezTo>
                  <a:pt x="3755038" y="367219"/>
                  <a:pt x="4436956" y="-30912"/>
                  <a:pt x="4846746" y="604230"/>
                </a:cubicBezTo>
                <a:cubicBezTo>
                  <a:pt x="5050694" y="920620"/>
                  <a:pt x="4920292" y="1461516"/>
                  <a:pt x="4947567" y="1846888"/>
                </a:cubicBezTo>
                <a:cubicBezTo>
                  <a:pt x="4991501" y="2467417"/>
                  <a:pt x="5380492" y="3115054"/>
                  <a:pt x="4929646" y="3725364"/>
                </a:cubicBezTo>
                <a:cubicBezTo>
                  <a:pt x="4478799" y="4335674"/>
                  <a:pt x="3817883" y="3867615"/>
                  <a:pt x="3283559" y="3874014"/>
                </a:cubicBezTo>
                <a:cubicBezTo>
                  <a:pt x="2284001" y="3886369"/>
                  <a:pt x="873330" y="4823920"/>
                  <a:pt x="169194" y="3723442"/>
                </a:cubicBezTo>
                <a:cubicBezTo>
                  <a:pt x="-216631" y="3120989"/>
                  <a:pt x="170104" y="2435338"/>
                  <a:pt x="227696" y="1775537"/>
                </a:cubicBezTo>
                <a:cubicBezTo>
                  <a:pt x="260775" y="1394987"/>
                  <a:pt x="117560" y="1025129"/>
                  <a:pt x="209654" y="645882"/>
                </a:cubicBezTo>
                <a:cubicBezTo>
                  <a:pt x="325279" y="170222"/>
                  <a:pt x="674114" y="-270"/>
                  <a:pt x="1049676"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a:defRPr lang="en-US" dirty="0"/>
            </a:lvl1pPr>
          </a:lstStyle>
          <a:p>
            <a:pPr lvl="0" rtl="0"/>
            <a:r>
              <a:rPr lang="fr"/>
              <a:t>   </a:t>
            </a:r>
          </a:p>
        </p:txBody>
      </p:sp>
      <p:sp>
        <p:nvSpPr>
          <p:cNvPr id="7" name="Espace réservé de la date 6">
            <a:extLst>
              <a:ext uri="{FF2B5EF4-FFF2-40B4-BE49-F238E27FC236}">
                <a16:creationId xmlns:a16="http://schemas.microsoft.com/office/drawing/2014/main" id="{895C7E92-A698-DDE0-6589-496A3D362BD8}"/>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57C16D03-B93F-2C5D-BC91-B19CD672B392}"/>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DF720563-F87A-732E-990B-88E34D3F7339}"/>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584508110"/>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u avec image 13">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34030" y="631977"/>
            <a:ext cx="5266086" cy="1116499"/>
          </a:xfrm>
        </p:spPr>
        <p:txBody>
          <a:bodyPr rtlCol="0" anchor="t"/>
          <a:lstStyle/>
          <a:p>
            <a:pPr rtl="0"/>
            <a:r>
              <a:rPr lang="fr"/>
              <a:t>Modifiez le style du titre</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634030" y="2129475"/>
            <a:ext cx="5266086" cy="406556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6" name="Espace réservé d’image 35">
            <a:extLst>
              <a:ext uri="{FF2B5EF4-FFF2-40B4-BE49-F238E27FC236}">
                <a16:creationId xmlns:a16="http://schemas.microsoft.com/office/drawing/2014/main" id="{3C115AA7-16C4-6BD7-266E-72AB605E7678}"/>
              </a:ext>
            </a:extLst>
          </p:cNvPr>
          <p:cNvSpPr>
            <a:spLocks noGrp="1"/>
          </p:cNvSpPr>
          <p:nvPr>
            <p:ph type="pic" sz="quarter" idx="13" hasCustomPrompt="1"/>
          </p:nvPr>
        </p:nvSpPr>
        <p:spPr>
          <a:xfrm>
            <a:off x="6593305" y="2004762"/>
            <a:ext cx="4964659" cy="4221260"/>
          </a:xfrm>
          <a:custGeom>
            <a:avLst/>
            <a:gdLst>
              <a:gd name="csX0" fmla="*/ 3533700 w 5266079"/>
              <a:gd name="csY0" fmla="*/ 946 h 4477546"/>
              <a:gd name="csX1" fmla="*/ 5151359 w 5266079"/>
              <a:gd name="csY1" fmla="*/ 1423618 h 4477546"/>
              <a:gd name="csX2" fmla="*/ 5239389 w 5266079"/>
              <a:gd name="csY2" fmla="*/ 2668140 h 4477546"/>
              <a:gd name="csX3" fmla="*/ 3412755 w 5266079"/>
              <a:gd name="csY3" fmla="*/ 4330788 h 4477546"/>
              <a:gd name="csX4" fmla="*/ 2156034 w 5266079"/>
              <a:gd name="csY4" fmla="*/ 4425441 h 4477546"/>
              <a:gd name="csX5" fmla="*/ 114720 w 5266079"/>
              <a:gd name="csY5" fmla="*/ 3053928 h 4477546"/>
              <a:gd name="csX6" fmla="*/ 26690 w 5266079"/>
              <a:gd name="csY6" fmla="*/ 1809406 h 4477546"/>
              <a:gd name="csX7" fmla="*/ 1853326 w 5266079"/>
              <a:gd name="csY7" fmla="*/ 146759 h 4477546"/>
              <a:gd name="csX8" fmla="*/ 3110045 w 5266079"/>
              <a:gd name="csY8" fmla="*/ 52105 h 4477546"/>
              <a:gd name="csX9" fmla="*/ 3533700 w 5266079"/>
              <a:gd name="csY9" fmla="*/ 946 h 4477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66079" h="4477546">
                <a:moveTo>
                  <a:pt x="3533700" y="946"/>
                </a:moveTo>
                <a:cubicBezTo>
                  <a:pt x="4489921" y="-27017"/>
                  <a:pt x="5196141" y="567667"/>
                  <a:pt x="5151359" y="1423618"/>
                </a:cubicBezTo>
                <a:cubicBezTo>
                  <a:pt x="5129559" y="1840350"/>
                  <a:pt x="5159145" y="2259117"/>
                  <a:pt x="5239389" y="2668140"/>
                </a:cubicBezTo>
                <a:cubicBezTo>
                  <a:pt x="5427805" y="3628274"/>
                  <a:pt x="4597639" y="4397816"/>
                  <a:pt x="3412755" y="4330788"/>
                </a:cubicBezTo>
                <a:cubicBezTo>
                  <a:pt x="2991806" y="4307017"/>
                  <a:pt x="2569093" y="4338818"/>
                  <a:pt x="2156034" y="4425441"/>
                </a:cubicBezTo>
                <a:cubicBezTo>
                  <a:pt x="993158" y="4669142"/>
                  <a:pt x="63438" y="4032158"/>
                  <a:pt x="114720" y="3053928"/>
                </a:cubicBezTo>
                <a:cubicBezTo>
                  <a:pt x="136520" y="2637196"/>
                  <a:pt x="106935" y="2218429"/>
                  <a:pt x="26690" y="1809406"/>
                </a:cubicBezTo>
                <a:cubicBezTo>
                  <a:pt x="-161725" y="849273"/>
                  <a:pt x="668441" y="79731"/>
                  <a:pt x="1853326" y="146759"/>
                </a:cubicBezTo>
                <a:cubicBezTo>
                  <a:pt x="2274273" y="170530"/>
                  <a:pt x="2696986" y="138729"/>
                  <a:pt x="3110045" y="52105"/>
                </a:cubicBezTo>
                <a:cubicBezTo>
                  <a:pt x="3255392" y="21642"/>
                  <a:pt x="3397097" y="4941"/>
                  <a:pt x="3533700" y="946"/>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a:defRPr lang="en-US" dirty="0"/>
            </a:lvl1pPr>
          </a:lstStyle>
          <a:p>
            <a:pPr lvl="0" rtl="0"/>
            <a:r>
              <a:rPr lang="fr"/>
              <a:t>   </a:t>
            </a:r>
          </a:p>
        </p:txBody>
      </p:sp>
      <p:sp>
        <p:nvSpPr>
          <p:cNvPr id="4" name="Forme libre : Forme 3">
            <a:extLst>
              <a:ext uri="{FF2B5EF4-FFF2-40B4-BE49-F238E27FC236}">
                <a16:creationId xmlns:a16="http://schemas.microsoft.com/office/drawing/2014/main" id="{F49C68B4-322C-8D99-7A12-892FE4B5CE93}"/>
              </a:ext>
            </a:extLst>
          </p:cNvPr>
          <p:cNvSpPr/>
          <p:nvPr userDrawn="1"/>
        </p:nvSpPr>
        <p:spPr>
          <a:xfrm rot="2316539">
            <a:off x="8930466" y="72833"/>
            <a:ext cx="1326246" cy="1007060"/>
          </a:xfrm>
          <a:custGeom>
            <a:avLst/>
            <a:gdLst>
              <a:gd name="csX0" fmla="*/ 493650 w 1326246"/>
              <a:gd name="csY0" fmla="*/ 150486 h 1007060"/>
              <a:gd name="csX1" fmla="*/ 568903 w 1326246"/>
              <a:gd name="csY1" fmla="*/ 228365 h 1007060"/>
              <a:gd name="csX2" fmla="*/ 1165995 w 1326246"/>
              <a:gd name="csY2" fmla="*/ 522353 h 1007060"/>
              <a:gd name="csX3" fmla="*/ 1260509 w 1326246"/>
              <a:gd name="csY3" fmla="*/ 532075 h 1007060"/>
              <a:gd name="csX4" fmla="*/ 1326246 w 1326246"/>
              <a:gd name="csY4" fmla="*/ 532380 h 1007060"/>
              <a:gd name="csX5" fmla="*/ 1326246 w 1326246"/>
              <a:gd name="csY5" fmla="*/ 1006250 h 1007060"/>
              <a:gd name="csX6" fmla="*/ 1252207 w 1326246"/>
              <a:gd name="csY6" fmla="*/ 1007060 h 1007060"/>
              <a:gd name="csX7" fmla="*/ 1094897 w 1326246"/>
              <a:gd name="csY7" fmla="*/ 991615 h 1007060"/>
              <a:gd name="csX8" fmla="*/ 249165 w 1326246"/>
              <a:gd name="csY8" fmla="*/ 578193 h 1007060"/>
              <a:gd name="csX9" fmla="*/ 170122 w 1326246"/>
              <a:gd name="csY9" fmla="*/ 495950 h 1007060"/>
              <a:gd name="csX10" fmla="*/ 370028 w 1326246"/>
              <a:gd name="csY10" fmla="*/ 0 h 1007060"/>
              <a:gd name="csX11" fmla="*/ 371468 w 1326246"/>
              <a:gd name="csY11" fmla="*/ 2354 h 1007060"/>
              <a:gd name="csX12" fmla="*/ 449680 w 1326246"/>
              <a:gd name="csY12" fmla="*/ 104983 h 1007060"/>
              <a:gd name="csX13" fmla="*/ 493648 w 1326246"/>
              <a:gd name="csY13" fmla="*/ 150483 h 1007060"/>
              <a:gd name="csX14" fmla="*/ 170122 w 1326246"/>
              <a:gd name="csY14" fmla="*/ 495948 h 1007060"/>
              <a:gd name="csX15" fmla="*/ 81856 w 1326246"/>
              <a:gd name="csY15" fmla="*/ 404107 h 1007060"/>
              <a:gd name="csX16" fmla="*/ 0 w 1326246"/>
              <a:gd name="csY16" fmla="*/ 295485 h 1007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326246" h="1007060">
                <a:moveTo>
                  <a:pt x="493650" y="150486"/>
                </a:moveTo>
                <a:lnTo>
                  <a:pt x="568903" y="228365"/>
                </a:lnTo>
                <a:cubicBezTo>
                  <a:pt x="738222" y="381691"/>
                  <a:pt x="946623" y="488167"/>
                  <a:pt x="1165995" y="522353"/>
                </a:cubicBezTo>
                <a:cubicBezTo>
                  <a:pt x="1196944" y="527174"/>
                  <a:pt x="1228514" y="530397"/>
                  <a:pt x="1260509" y="532075"/>
                </a:cubicBezTo>
                <a:lnTo>
                  <a:pt x="1326246" y="532380"/>
                </a:lnTo>
                <a:lnTo>
                  <a:pt x="1326246" y="1006250"/>
                </a:lnTo>
                <a:lnTo>
                  <a:pt x="1252207" y="1007060"/>
                </a:lnTo>
                <a:cubicBezTo>
                  <a:pt x="1199147" y="1004808"/>
                  <a:pt x="1146591" y="999693"/>
                  <a:pt x="1094897" y="991615"/>
                </a:cubicBezTo>
                <a:cubicBezTo>
                  <a:pt x="785968" y="943389"/>
                  <a:pt x="493606" y="800304"/>
                  <a:pt x="249165" y="578193"/>
                </a:cubicBezTo>
                <a:lnTo>
                  <a:pt x="170122" y="495950"/>
                </a:lnTo>
                <a:close/>
                <a:moveTo>
                  <a:pt x="370028" y="0"/>
                </a:moveTo>
                <a:lnTo>
                  <a:pt x="371468" y="2354"/>
                </a:lnTo>
                <a:cubicBezTo>
                  <a:pt x="395794" y="37875"/>
                  <a:pt x="421926" y="72141"/>
                  <a:pt x="449680" y="104983"/>
                </a:cubicBezTo>
                <a:lnTo>
                  <a:pt x="493648" y="150483"/>
                </a:lnTo>
                <a:lnTo>
                  <a:pt x="170122" y="495948"/>
                </a:lnTo>
                <a:lnTo>
                  <a:pt x="81856" y="404107"/>
                </a:lnTo>
                <a:lnTo>
                  <a:pt x="0" y="295485"/>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Forme libre : Forme 6">
            <a:extLst>
              <a:ext uri="{FF2B5EF4-FFF2-40B4-BE49-F238E27FC236}">
                <a16:creationId xmlns:a16="http://schemas.microsoft.com/office/drawing/2014/main" id="{49CE4151-2FEE-C75C-B551-1C9F0D74C4A5}"/>
              </a:ext>
            </a:extLst>
          </p:cNvPr>
          <p:cNvSpPr/>
          <p:nvPr userDrawn="1"/>
        </p:nvSpPr>
        <p:spPr>
          <a:xfrm rot="1027371">
            <a:off x="11834971" y="1679098"/>
            <a:ext cx="445047" cy="484071"/>
          </a:xfrm>
          <a:custGeom>
            <a:avLst/>
            <a:gdLst>
              <a:gd name="csX0" fmla="*/ 0 w 445047"/>
              <a:gd name="csY0" fmla="*/ 7231 h 484071"/>
              <a:gd name="csX1" fmla="*/ 150469 w 445047"/>
              <a:gd name="csY1" fmla="*/ 3894 h 484071"/>
              <a:gd name="csX2" fmla="*/ 298622 w 445047"/>
              <a:gd name="csY2" fmla="*/ 0 h 484071"/>
              <a:gd name="csX3" fmla="*/ 445047 w 445047"/>
              <a:gd name="csY3" fmla="*/ 475293 h 484071"/>
              <a:gd name="csX4" fmla="*/ 385838 w 445047"/>
              <a:gd name="csY4" fmla="*/ 474038 h 484071"/>
              <a:gd name="csX5" fmla="*/ 170437 w 445047"/>
              <a:gd name="csY5" fmla="*/ 480059 h 484071"/>
              <a:gd name="csX6" fmla="*/ 0 w 445047"/>
              <a:gd name="csY6" fmla="*/ 484071 h 484071"/>
              <a:gd name="csX7" fmla="*/ 0 w 445047"/>
              <a:gd name="csY7" fmla="*/ 7231 h 484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047" h="484071">
                <a:moveTo>
                  <a:pt x="0" y="7231"/>
                </a:moveTo>
                <a:lnTo>
                  <a:pt x="150469" y="3894"/>
                </a:lnTo>
                <a:lnTo>
                  <a:pt x="298622" y="0"/>
                </a:lnTo>
                <a:lnTo>
                  <a:pt x="445047" y="475293"/>
                </a:lnTo>
                <a:lnTo>
                  <a:pt x="385838" y="474038"/>
                </a:lnTo>
                <a:cubicBezTo>
                  <a:pt x="315621" y="474896"/>
                  <a:pt x="243773" y="477484"/>
                  <a:pt x="170437" y="480059"/>
                </a:cubicBezTo>
                <a:lnTo>
                  <a:pt x="0" y="484071"/>
                </a:lnTo>
                <a:lnTo>
                  <a:pt x="0" y="723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9A7C6CA8-860E-FED2-F1DE-5FB34EDE90DF}"/>
              </a:ext>
            </a:extLst>
          </p:cNvPr>
          <p:cNvSpPr/>
          <p:nvPr userDrawn="1"/>
        </p:nvSpPr>
        <p:spPr>
          <a:xfrm rot="1027371">
            <a:off x="9980354" y="61736"/>
            <a:ext cx="2095194" cy="1774565"/>
          </a:xfrm>
          <a:custGeom>
            <a:avLst/>
            <a:gdLst>
              <a:gd name="csX0" fmla="*/ 1153060 w 2095194"/>
              <a:gd name="csY0" fmla="*/ 16381 h 1774565"/>
              <a:gd name="csX1" fmla="*/ 1401752 w 2095194"/>
              <a:gd name="csY1" fmla="*/ 7147 h 1774565"/>
              <a:gd name="csX2" fmla="*/ 1529515 w 2095194"/>
              <a:gd name="csY2" fmla="*/ 38939 h 1774565"/>
              <a:gd name="csX3" fmla="*/ 1827403 w 2095194"/>
              <a:gd name="csY3" fmla="*/ 264236 h 1774565"/>
              <a:gd name="csX4" fmla="*/ 1889019 w 2095194"/>
              <a:gd name="csY4" fmla="*/ 938292 h 1774565"/>
              <a:gd name="csX5" fmla="*/ 1709638 w 2095194"/>
              <a:gd name="csY5" fmla="*/ 1264901 h 1774565"/>
              <a:gd name="csX6" fmla="*/ 1970578 w 2095194"/>
              <a:gd name="csY6" fmla="*/ 1281148 h 1774565"/>
              <a:gd name="csX7" fmla="*/ 2095194 w 2095194"/>
              <a:gd name="csY7" fmla="*/ 1278384 h 1774565"/>
              <a:gd name="csX8" fmla="*/ 2095194 w 2095194"/>
              <a:gd name="csY8" fmla="*/ 1755224 h 1774565"/>
              <a:gd name="csX9" fmla="*/ 1993401 w 2095194"/>
              <a:gd name="csY9" fmla="*/ 1757620 h 1774565"/>
              <a:gd name="csX10" fmla="*/ 1716364 w 2095194"/>
              <a:gd name="csY10" fmla="*/ 1745204 h 1774565"/>
              <a:gd name="csX11" fmla="*/ 1254730 w 2095194"/>
              <a:gd name="csY11" fmla="*/ 1630445 h 1774565"/>
              <a:gd name="csX12" fmla="*/ 1047511 w 2095194"/>
              <a:gd name="csY12" fmla="*/ 1710654 h 1774565"/>
              <a:gd name="csX13" fmla="*/ 80645 w 2095194"/>
              <a:gd name="csY13" fmla="*/ 1694851 h 1774565"/>
              <a:gd name="csX14" fmla="*/ 0 w 2095194"/>
              <a:gd name="csY14" fmla="*/ 1664121 h 1774565"/>
              <a:gd name="csX15" fmla="*/ 173567 w 2095194"/>
              <a:gd name="csY15" fmla="*/ 1223180 h 1774565"/>
              <a:gd name="csX16" fmla="*/ 202659 w 2095194"/>
              <a:gd name="csY16" fmla="*/ 1234788 h 1774565"/>
              <a:gd name="csX17" fmla="*/ 796766 w 2095194"/>
              <a:gd name="csY17" fmla="*/ 1280920 h 1774565"/>
              <a:gd name="csX18" fmla="*/ 629617 w 2095194"/>
              <a:gd name="csY18" fmla="*/ 929694 h 1774565"/>
              <a:gd name="csX19" fmla="*/ 653071 w 2095194"/>
              <a:gd name="csY19" fmla="*/ 482287 h 1774565"/>
              <a:gd name="csX20" fmla="*/ 929005 w 2095194"/>
              <a:gd name="csY20" fmla="*/ 111956 h 1774565"/>
              <a:gd name="csX21" fmla="*/ 1153060 w 2095194"/>
              <a:gd name="csY21" fmla="*/ 16381 h 1774565"/>
              <a:gd name="csX22" fmla="*/ 1216669 w 2095194"/>
              <a:gd name="csY22" fmla="*/ 494806 h 1774565"/>
              <a:gd name="csX23" fmla="*/ 1216195 w 2095194"/>
              <a:gd name="csY23" fmla="*/ 495037 h 1774565"/>
              <a:gd name="csX24" fmla="*/ 1216347 w 2095194"/>
              <a:gd name="csY24" fmla="*/ 494993 h 1774565"/>
              <a:gd name="csX25" fmla="*/ 1197479 w 2095194"/>
              <a:gd name="csY25" fmla="*/ 505958 h 1774565"/>
              <a:gd name="csX26" fmla="*/ 1093171 w 2095194"/>
              <a:gd name="csY26" fmla="*/ 824086 h 1774565"/>
              <a:gd name="csX27" fmla="*/ 1245789 w 2095194"/>
              <a:gd name="csY27" fmla="*/ 1070051 h 1774565"/>
              <a:gd name="csX28" fmla="*/ 1441608 w 2095194"/>
              <a:gd name="csY28" fmla="*/ 783045 h 1774565"/>
              <a:gd name="csX29" fmla="*/ 1437846 w 2095194"/>
              <a:gd name="csY29" fmla="*/ 533081 h 1774565"/>
              <a:gd name="csX30" fmla="*/ 1340026 w 2095194"/>
              <a:gd name="csY30" fmla="*/ 478575 h 1774565"/>
              <a:gd name="csX31" fmla="*/ 1276612 w 2095194"/>
              <a:gd name="csY31" fmla="*/ 477446 h 1774565"/>
              <a:gd name="csX32" fmla="*/ 1216347 w 2095194"/>
              <a:gd name="csY32" fmla="*/ 494993 h 1774565"/>
              <a:gd name="csX33" fmla="*/ 1216669 w 2095194"/>
              <a:gd name="csY33" fmla="*/ 494806 h 1774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095194" h="1774565">
                <a:moveTo>
                  <a:pt x="1153060" y="16381"/>
                </a:moveTo>
                <a:cubicBezTo>
                  <a:pt x="1233653" y="-1503"/>
                  <a:pt x="1318349" y="-4997"/>
                  <a:pt x="1401752" y="7147"/>
                </a:cubicBezTo>
                <a:cubicBezTo>
                  <a:pt x="1445866" y="13654"/>
                  <a:pt x="1488665" y="24372"/>
                  <a:pt x="1529515" y="38939"/>
                </a:cubicBezTo>
                <a:cubicBezTo>
                  <a:pt x="1652066" y="82639"/>
                  <a:pt x="1757074" y="160982"/>
                  <a:pt x="1827403" y="264236"/>
                </a:cubicBezTo>
                <a:cubicBezTo>
                  <a:pt x="1951267" y="445429"/>
                  <a:pt x="1974156" y="691323"/>
                  <a:pt x="1889019" y="938292"/>
                </a:cubicBezTo>
                <a:cubicBezTo>
                  <a:pt x="1848983" y="1054363"/>
                  <a:pt x="1787999" y="1164798"/>
                  <a:pt x="1709638" y="1264901"/>
                </a:cubicBezTo>
                <a:cubicBezTo>
                  <a:pt x="1793632" y="1276458"/>
                  <a:pt x="1880926" y="1280665"/>
                  <a:pt x="1970578" y="1281148"/>
                </a:cubicBezTo>
                <a:lnTo>
                  <a:pt x="2095194" y="1278384"/>
                </a:lnTo>
                <a:lnTo>
                  <a:pt x="2095194" y="1755224"/>
                </a:lnTo>
                <a:lnTo>
                  <a:pt x="1993401" y="1757620"/>
                </a:lnTo>
                <a:cubicBezTo>
                  <a:pt x="1901594" y="1757683"/>
                  <a:pt x="1808987" y="1754607"/>
                  <a:pt x="1716364" y="1745204"/>
                </a:cubicBezTo>
                <a:cubicBezTo>
                  <a:pt x="1544791" y="1727951"/>
                  <a:pt x="1392482" y="1690108"/>
                  <a:pt x="1254730" y="1630445"/>
                </a:cubicBezTo>
                <a:cubicBezTo>
                  <a:pt x="1188443" y="1662877"/>
                  <a:pt x="1118898" y="1689845"/>
                  <a:pt x="1047511" y="1710654"/>
                </a:cubicBezTo>
                <a:cubicBezTo>
                  <a:pt x="736723" y="1802263"/>
                  <a:pt x="387960" y="1793985"/>
                  <a:pt x="80645" y="1694851"/>
                </a:cubicBezTo>
                <a:lnTo>
                  <a:pt x="0" y="1664121"/>
                </a:lnTo>
                <a:lnTo>
                  <a:pt x="173567" y="1223180"/>
                </a:lnTo>
                <a:lnTo>
                  <a:pt x="202659" y="1234788"/>
                </a:lnTo>
                <a:cubicBezTo>
                  <a:pt x="387918" y="1298934"/>
                  <a:pt x="600498" y="1316041"/>
                  <a:pt x="796766" y="1280920"/>
                </a:cubicBezTo>
                <a:cubicBezTo>
                  <a:pt x="715963" y="1174532"/>
                  <a:pt x="658380" y="1055640"/>
                  <a:pt x="629617" y="929694"/>
                </a:cubicBezTo>
                <a:cubicBezTo>
                  <a:pt x="595824" y="783857"/>
                  <a:pt x="604341" y="624966"/>
                  <a:pt x="653071" y="482287"/>
                </a:cubicBezTo>
                <a:cubicBezTo>
                  <a:pt x="706141" y="326893"/>
                  <a:pt x="801696" y="198367"/>
                  <a:pt x="929005" y="111956"/>
                </a:cubicBezTo>
                <a:cubicBezTo>
                  <a:pt x="995981" y="66540"/>
                  <a:pt x="1072468" y="34266"/>
                  <a:pt x="1153060" y="16381"/>
                </a:cubicBezTo>
                <a:close/>
                <a:moveTo>
                  <a:pt x="1216669" y="494806"/>
                </a:moveTo>
                <a:lnTo>
                  <a:pt x="1216195" y="495037"/>
                </a:lnTo>
                <a:lnTo>
                  <a:pt x="1216347" y="494993"/>
                </a:lnTo>
                <a:lnTo>
                  <a:pt x="1197479" y="505958"/>
                </a:lnTo>
                <a:cubicBezTo>
                  <a:pt x="1109760" y="565350"/>
                  <a:pt x="1065088" y="701926"/>
                  <a:pt x="1093171" y="824086"/>
                </a:cubicBezTo>
                <a:cubicBezTo>
                  <a:pt x="1113491" y="912395"/>
                  <a:pt x="1168259" y="999150"/>
                  <a:pt x="1245789" y="1070051"/>
                </a:cubicBezTo>
                <a:cubicBezTo>
                  <a:pt x="1336269" y="988723"/>
                  <a:pt x="1404941" y="890409"/>
                  <a:pt x="1441608" y="783045"/>
                </a:cubicBezTo>
                <a:cubicBezTo>
                  <a:pt x="1475860" y="682739"/>
                  <a:pt x="1474700" y="586821"/>
                  <a:pt x="1437846" y="533081"/>
                </a:cubicBezTo>
                <a:cubicBezTo>
                  <a:pt x="1418019" y="503954"/>
                  <a:pt x="1381190" y="485349"/>
                  <a:pt x="1340026" y="478575"/>
                </a:cubicBezTo>
                <a:cubicBezTo>
                  <a:pt x="1319444" y="475187"/>
                  <a:pt x="1297778" y="474756"/>
                  <a:pt x="1276612" y="477446"/>
                </a:cubicBezTo>
                <a:lnTo>
                  <a:pt x="1216347" y="494993"/>
                </a:lnTo>
                <a:lnTo>
                  <a:pt x="1216669" y="49480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Espace réservé de la date 10">
            <a:extLst>
              <a:ext uri="{FF2B5EF4-FFF2-40B4-BE49-F238E27FC236}">
                <a16:creationId xmlns:a16="http://schemas.microsoft.com/office/drawing/2014/main" id="{76C3FA94-BA32-D885-4BA9-C739789F2163}"/>
              </a:ext>
            </a:extLst>
          </p:cNvPr>
          <p:cNvSpPr>
            <a:spLocks noGrp="1"/>
          </p:cNvSpPr>
          <p:nvPr>
            <p:ph type="dt" sz="half" idx="15"/>
          </p:nvPr>
        </p:nvSpPr>
        <p:spPr/>
        <p:txBody>
          <a:bodyPr rtlCol="0"/>
          <a:lstStyle/>
          <a:p>
            <a:pPr rtl="0"/>
            <a:r>
              <a:rPr lang="en-US"/>
              <a:t>24/11/2025</a:t>
            </a:r>
          </a:p>
        </p:txBody>
      </p:sp>
      <p:sp>
        <p:nvSpPr>
          <p:cNvPr id="12" name="Espace réservé du pied de page 11">
            <a:extLst>
              <a:ext uri="{FF2B5EF4-FFF2-40B4-BE49-F238E27FC236}">
                <a16:creationId xmlns:a16="http://schemas.microsoft.com/office/drawing/2014/main" id="{CD41820A-C301-88BB-6084-3671FA6674C9}"/>
              </a:ext>
            </a:extLst>
          </p:cNvPr>
          <p:cNvSpPr>
            <a:spLocks noGrp="1"/>
          </p:cNvSpPr>
          <p:nvPr>
            <p:ph type="ftr" sz="quarter" idx="16"/>
          </p:nvPr>
        </p:nvSpPr>
        <p:spPr/>
        <p:txBody>
          <a:bodyPr rtlCol="0"/>
          <a:lstStyle/>
          <a:p>
            <a:pPr rtl="0"/>
            <a:endParaRPr lang="en-US" dirty="0"/>
          </a:p>
        </p:txBody>
      </p:sp>
      <p:sp>
        <p:nvSpPr>
          <p:cNvPr id="13" name="Espace réservé du numéro de diapositive 12">
            <a:extLst>
              <a:ext uri="{FF2B5EF4-FFF2-40B4-BE49-F238E27FC236}">
                <a16:creationId xmlns:a16="http://schemas.microsoft.com/office/drawing/2014/main" id="{CC8C02AA-7157-AE3D-9EF0-B226495A2539}"/>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80550931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u avec image 14">
    <p:bg>
      <p:bgRef idx="1001">
        <a:schemeClr val="bg2"/>
      </p:bgRef>
    </p:bg>
    <p:spTree>
      <p:nvGrpSpPr>
        <p:cNvPr id="1" name=""/>
        <p:cNvGrpSpPr/>
        <p:nvPr/>
      </p:nvGrpSpPr>
      <p:grpSpPr>
        <a:xfrm>
          <a:off x="0" y="0"/>
          <a:ext cx="0" cy="0"/>
          <a:chOff x="0" y="0"/>
          <a:chExt cx="0" cy="0"/>
        </a:xfrm>
      </p:grpSpPr>
      <p:sp>
        <p:nvSpPr>
          <p:cNvPr id="24" name="Titre 1">
            <a:extLst>
              <a:ext uri="{FF2B5EF4-FFF2-40B4-BE49-F238E27FC236}">
                <a16:creationId xmlns:a16="http://schemas.microsoft.com/office/drawing/2014/main" id="{89A3DFFB-2BF6-0CAA-96BE-268A41DF0A76}"/>
              </a:ext>
            </a:extLst>
          </p:cNvPr>
          <p:cNvSpPr>
            <a:spLocks noGrp="1"/>
          </p:cNvSpPr>
          <p:nvPr>
            <p:ph type="title"/>
          </p:nvPr>
        </p:nvSpPr>
        <p:spPr>
          <a:xfrm>
            <a:off x="634030" y="631977"/>
            <a:ext cx="10923934" cy="735499"/>
          </a:xfrm>
        </p:spPr>
        <p:txBody>
          <a:bodyPr rtlCol="0" anchor="t"/>
          <a:lstStyle/>
          <a:p>
            <a:pPr rtl="0"/>
            <a:r>
              <a:rPr lang="fr"/>
              <a:t>Modifiez le style du titre</a:t>
            </a:r>
          </a:p>
        </p:txBody>
      </p:sp>
      <p:sp>
        <p:nvSpPr>
          <p:cNvPr id="15" name="Espace réservé d’image 14">
            <a:extLst>
              <a:ext uri="{FF2B5EF4-FFF2-40B4-BE49-F238E27FC236}">
                <a16:creationId xmlns:a16="http://schemas.microsoft.com/office/drawing/2014/main" id="{9309F4B8-F6C3-3F2C-3CF0-AE8CD8A2EF01}"/>
              </a:ext>
            </a:extLst>
          </p:cNvPr>
          <p:cNvSpPr>
            <a:spLocks noGrp="1"/>
          </p:cNvSpPr>
          <p:nvPr>
            <p:ph type="pic" sz="quarter" idx="13" hasCustomPrompt="1"/>
          </p:nvPr>
        </p:nvSpPr>
        <p:spPr>
          <a:xfrm>
            <a:off x="678903" y="2109539"/>
            <a:ext cx="5123858" cy="4258053"/>
          </a:xfrm>
          <a:custGeom>
            <a:avLst/>
            <a:gdLst>
              <a:gd name="csX0" fmla="*/ 130666 w 5123858"/>
              <a:gd name="csY0" fmla="*/ 3324256 h 4258053"/>
              <a:gd name="csX1" fmla="*/ 202561 w 5123858"/>
              <a:gd name="csY1" fmla="*/ 3325911 h 4258053"/>
              <a:gd name="csX2" fmla="*/ 398782 w 5123858"/>
              <a:gd name="csY2" fmla="*/ 3447163 h 4258053"/>
              <a:gd name="csX3" fmla="*/ 288408 w 5123858"/>
              <a:gd name="csY3" fmla="*/ 3888107 h 4258053"/>
              <a:gd name="csX4" fmla="*/ 281907 w 5123858"/>
              <a:gd name="csY4" fmla="*/ 3899625 h 4258053"/>
              <a:gd name="csX5" fmla="*/ 215788 w 5123858"/>
              <a:gd name="csY5" fmla="*/ 3820732 h 4258053"/>
              <a:gd name="csX6" fmla="*/ 147739 w 5123858"/>
              <a:gd name="csY6" fmla="*/ 3723442 h 4258053"/>
              <a:gd name="csX7" fmla="*/ 4931 w 5123858"/>
              <a:gd name="csY7" fmla="*/ 3376506 h 4258053"/>
              <a:gd name="csX8" fmla="*/ 0 w 5123858"/>
              <a:gd name="csY8" fmla="*/ 3345542 h 4258053"/>
              <a:gd name="csX9" fmla="*/ 50314 w 5123858"/>
              <a:gd name="csY9" fmla="*/ 3333816 h 4258053"/>
              <a:gd name="csX10" fmla="*/ 130666 w 5123858"/>
              <a:gd name="csY10" fmla="*/ 3324256 h 4258053"/>
              <a:gd name="csX11" fmla="*/ 1028221 w 5123858"/>
              <a:gd name="csY11" fmla="*/ 1 h 4258053"/>
              <a:gd name="csX12" fmla="*/ 1537526 w 5123858"/>
              <a:gd name="csY12" fmla="*/ 93595 h 4258053"/>
              <a:gd name="csX13" fmla="*/ 3165300 w 5123858"/>
              <a:gd name="csY13" fmla="*/ 446557 h 4258053"/>
              <a:gd name="csX14" fmla="*/ 4825291 w 5123858"/>
              <a:gd name="csY14" fmla="*/ 604230 h 4258053"/>
              <a:gd name="csX15" fmla="*/ 4926112 w 5123858"/>
              <a:gd name="csY15" fmla="*/ 1846888 h 4258053"/>
              <a:gd name="csX16" fmla="*/ 4908191 w 5123858"/>
              <a:gd name="csY16" fmla="*/ 3725364 h 4258053"/>
              <a:gd name="csX17" fmla="*/ 4224021 w 5123858"/>
              <a:gd name="csY17" fmla="*/ 4037210 h 4258053"/>
              <a:gd name="csX18" fmla="*/ 4208736 w 5123858"/>
              <a:gd name="csY18" fmla="*/ 4035640 h 4258053"/>
              <a:gd name="csX19" fmla="*/ 4121336 w 5123858"/>
              <a:gd name="csY19" fmla="*/ 3983491 h 4258053"/>
              <a:gd name="csX20" fmla="*/ 3256679 w 5123858"/>
              <a:gd name="csY20" fmla="*/ 3767895 h 4258053"/>
              <a:gd name="csX21" fmla="*/ 2547136 w 5123858"/>
              <a:gd name="csY21" fmla="*/ 3863693 h 4258053"/>
              <a:gd name="csX22" fmla="*/ 2301877 w 5123858"/>
              <a:gd name="csY22" fmla="*/ 3946002 h 4258053"/>
              <a:gd name="csX23" fmla="*/ 2301657 w 5123858"/>
              <a:gd name="csY23" fmla="*/ 3945209 h 4258053"/>
              <a:gd name="csX24" fmla="*/ 2239074 w 5123858"/>
              <a:gd name="csY24" fmla="*/ 3969330 h 4258053"/>
              <a:gd name="csX25" fmla="*/ 2239075 w 5123858"/>
              <a:gd name="csY25" fmla="*/ 3969981 h 4258053"/>
              <a:gd name="csX26" fmla="*/ 1829279 w 5123858"/>
              <a:gd name="csY26" fmla="*/ 4163920 h 4258053"/>
              <a:gd name="csX27" fmla="*/ 1816309 w 5123858"/>
              <a:gd name="csY27" fmla="*/ 4171302 h 4258053"/>
              <a:gd name="csX28" fmla="*/ 1807708 w 5123858"/>
              <a:gd name="csY28" fmla="*/ 4173354 h 4258053"/>
              <a:gd name="csX29" fmla="*/ 790853 w 5123858"/>
              <a:gd name="csY29" fmla="*/ 4212971 h 4258053"/>
              <a:gd name="csX30" fmla="*/ 785213 w 5123858"/>
              <a:gd name="csY30" fmla="*/ 4211186 h 4258053"/>
              <a:gd name="csX31" fmla="*/ 849159 w 5123858"/>
              <a:gd name="csY31" fmla="*/ 4095797 h 4258053"/>
              <a:gd name="csX32" fmla="*/ 966581 w 5123858"/>
              <a:gd name="csY32" fmla="*/ 3814831 h 4258053"/>
              <a:gd name="csX33" fmla="*/ 887701 w 5123858"/>
              <a:gd name="csY33" fmla="*/ 3110134 h 4258053"/>
              <a:gd name="csX34" fmla="*/ 268404 w 5123858"/>
              <a:gd name="csY34" fmla="*/ 2735297 h 4258053"/>
              <a:gd name="csX35" fmla="*/ 126932 w 5123858"/>
              <a:gd name="csY35" fmla="*/ 2729899 h 4258053"/>
              <a:gd name="csX36" fmla="*/ 17261 w 5123858"/>
              <a:gd name="csY36" fmla="*/ 2738483 h 4258053"/>
              <a:gd name="csX37" fmla="*/ 60691 w 5123858"/>
              <a:gd name="csY37" fmla="*/ 2522968 h 4258053"/>
              <a:gd name="csX38" fmla="*/ 206241 w 5123858"/>
              <a:gd name="csY38" fmla="*/ 1775537 h 4258053"/>
              <a:gd name="csX39" fmla="*/ 188199 w 5123858"/>
              <a:gd name="csY39" fmla="*/ 645882 h 4258053"/>
              <a:gd name="csX40" fmla="*/ 1028221 w 5123858"/>
              <a:gd name="csY40" fmla="*/ 1 h 4258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5123858" h="4258053">
                <a:moveTo>
                  <a:pt x="130666" y="3324256"/>
                </a:moveTo>
                <a:cubicBezTo>
                  <a:pt x="156073" y="3322927"/>
                  <a:pt x="180071" y="3323467"/>
                  <a:pt x="202561" y="3325911"/>
                </a:cubicBezTo>
                <a:cubicBezTo>
                  <a:pt x="287960" y="3335690"/>
                  <a:pt x="346631" y="3371544"/>
                  <a:pt x="398782" y="3447163"/>
                </a:cubicBezTo>
                <a:cubicBezTo>
                  <a:pt x="458430" y="3534192"/>
                  <a:pt x="386070" y="3707024"/>
                  <a:pt x="288408" y="3888107"/>
                </a:cubicBezTo>
                <a:lnTo>
                  <a:pt x="281907" y="3899625"/>
                </a:lnTo>
                <a:lnTo>
                  <a:pt x="215788" y="3820732"/>
                </a:lnTo>
                <a:cubicBezTo>
                  <a:pt x="192438" y="3790232"/>
                  <a:pt x="169743" y="3757832"/>
                  <a:pt x="147739" y="3723442"/>
                </a:cubicBezTo>
                <a:cubicBezTo>
                  <a:pt x="75397" y="3610482"/>
                  <a:pt x="30215" y="3494597"/>
                  <a:pt x="4931" y="3376506"/>
                </a:cubicBezTo>
                <a:lnTo>
                  <a:pt x="0" y="3345542"/>
                </a:lnTo>
                <a:lnTo>
                  <a:pt x="50314" y="3333816"/>
                </a:lnTo>
                <a:cubicBezTo>
                  <a:pt x="78442" y="3328784"/>
                  <a:pt x="105259" y="3325585"/>
                  <a:pt x="130666" y="3324256"/>
                </a:cubicBezTo>
                <a:close/>
                <a:moveTo>
                  <a:pt x="1028221" y="1"/>
                </a:moveTo>
                <a:cubicBezTo>
                  <a:pt x="1198931" y="125"/>
                  <a:pt x="1375164" y="35530"/>
                  <a:pt x="1537526" y="93595"/>
                </a:cubicBezTo>
                <a:cubicBezTo>
                  <a:pt x="2199579" y="330915"/>
                  <a:pt x="2379939" y="556323"/>
                  <a:pt x="3165300" y="446557"/>
                </a:cubicBezTo>
                <a:cubicBezTo>
                  <a:pt x="3733583" y="367219"/>
                  <a:pt x="4415501" y="-30912"/>
                  <a:pt x="4825291" y="604230"/>
                </a:cubicBezTo>
                <a:cubicBezTo>
                  <a:pt x="5029239" y="920620"/>
                  <a:pt x="4898837" y="1461516"/>
                  <a:pt x="4926112" y="1846888"/>
                </a:cubicBezTo>
                <a:cubicBezTo>
                  <a:pt x="4970046" y="2467417"/>
                  <a:pt x="5359037" y="3115054"/>
                  <a:pt x="4908191" y="3725364"/>
                </a:cubicBezTo>
                <a:cubicBezTo>
                  <a:pt x="4710946" y="3992375"/>
                  <a:pt x="4473492" y="4052979"/>
                  <a:pt x="4224021" y="4037210"/>
                </a:cubicBezTo>
                <a:lnTo>
                  <a:pt x="4208736" y="4035640"/>
                </a:lnTo>
                <a:lnTo>
                  <a:pt x="4121336" y="3983491"/>
                </a:lnTo>
                <a:cubicBezTo>
                  <a:pt x="3872311" y="3852081"/>
                  <a:pt x="3571626" y="3775229"/>
                  <a:pt x="3256679" y="3767895"/>
                </a:cubicBezTo>
                <a:cubicBezTo>
                  <a:pt x="3024933" y="3762516"/>
                  <a:pt x="2790619" y="3793807"/>
                  <a:pt x="2547136" y="3863693"/>
                </a:cubicBezTo>
                <a:lnTo>
                  <a:pt x="2301877" y="3946002"/>
                </a:lnTo>
                <a:lnTo>
                  <a:pt x="2301657" y="3945209"/>
                </a:lnTo>
                <a:cubicBezTo>
                  <a:pt x="2280795" y="3953032"/>
                  <a:pt x="2259936" y="3961507"/>
                  <a:pt x="2239074" y="3969330"/>
                </a:cubicBezTo>
                <a:lnTo>
                  <a:pt x="2239075" y="3969981"/>
                </a:lnTo>
                <a:cubicBezTo>
                  <a:pt x="2106741" y="4023437"/>
                  <a:pt x="1971799" y="4087159"/>
                  <a:pt x="1829279" y="4163920"/>
                </a:cubicBezTo>
                <a:lnTo>
                  <a:pt x="1816309" y="4171302"/>
                </a:lnTo>
                <a:lnTo>
                  <a:pt x="1807708" y="4173354"/>
                </a:lnTo>
                <a:cubicBezTo>
                  <a:pt x="1449784" y="4252954"/>
                  <a:pt x="1099463" y="4296304"/>
                  <a:pt x="790853" y="4212971"/>
                </a:cubicBezTo>
                <a:lnTo>
                  <a:pt x="785213" y="4211186"/>
                </a:lnTo>
                <a:lnTo>
                  <a:pt x="849159" y="4095797"/>
                </a:lnTo>
                <a:cubicBezTo>
                  <a:pt x="895688" y="4004206"/>
                  <a:pt x="936920" y="3910659"/>
                  <a:pt x="966581" y="3814831"/>
                </a:cubicBezTo>
                <a:cubicBezTo>
                  <a:pt x="1050674" y="3544948"/>
                  <a:pt x="1023947" y="3308311"/>
                  <a:pt x="887701" y="3110134"/>
                </a:cubicBezTo>
                <a:cubicBezTo>
                  <a:pt x="738417" y="2893055"/>
                  <a:pt x="523945" y="2763979"/>
                  <a:pt x="268404" y="2735297"/>
                </a:cubicBezTo>
                <a:cubicBezTo>
                  <a:pt x="222607" y="2730245"/>
                  <a:pt x="175426" y="2728451"/>
                  <a:pt x="126932" y="2729899"/>
                </a:cubicBezTo>
                <a:lnTo>
                  <a:pt x="17261" y="2738483"/>
                </a:lnTo>
                <a:lnTo>
                  <a:pt x="60691" y="2522968"/>
                </a:lnTo>
                <a:cubicBezTo>
                  <a:pt x="116761" y="2274023"/>
                  <a:pt x="184644" y="2022963"/>
                  <a:pt x="206241" y="1775537"/>
                </a:cubicBezTo>
                <a:cubicBezTo>
                  <a:pt x="239320" y="1394987"/>
                  <a:pt x="96105" y="1025129"/>
                  <a:pt x="188199" y="645882"/>
                </a:cubicBezTo>
                <a:cubicBezTo>
                  <a:pt x="303824" y="170222"/>
                  <a:pt x="652659" y="-270"/>
                  <a:pt x="1028221"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a:defRPr lang="en-US" dirty="0"/>
            </a:lvl1pPr>
          </a:lstStyle>
          <a:p>
            <a:pPr lvl="0" rtl="0"/>
            <a:r>
              <a:rPr lang="fr"/>
              <a:t>   </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6286495" y="2129474"/>
            <a:ext cx="5271469" cy="4065561"/>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20" name="Forme libre : Forme 19">
            <a:extLst>
              <a:ext uri="{FF2B5EF4-FFF2-40B4-BE49-F238E27FC236}">
                <a16:creationId xmlns:a16="http://schemas.microsoft.com/office/drawing/2014/main" id="{99389F46-30F2-CDD0-1A34-5D749A9140A4}"/>
              </a:ext>
            </a:extLst>
          </p:cNvPr>
          <p:cNvSpPr/>
          <p:nvPr/>
        </p:nvSpPr>
        <p:spPr>
          <a:xfrm flipH="1">
            <a:off x="1553927" y="6055861"/>
            <a:ext cx="1577306" cy="802138"/>
          </a:xfrm>
          <a:custGeom>
            <a:avLst/>
            <a:gdLst>
              <a:gd name="csX0" fmla="*/ 159713 w 1577306"/>
              <a:gd name="csY0" fmla="*/ 0 h 802138"/>
              <a:gd name="csX1" fmla="*/ 0 w 1577306"/>
              <a:gd name="csY1" fmla="*/ 574969 h 802138"/>
              <a:gd name="csX2" fmla="*/ 403521 w 1577306"/>
              <a:gd name="csY2" fmla="*/ 769641 h 802138"/>
              <a:gd name="csX3" fmla="*/ 459192 w 1577306"/>
              <a:gd name="csY3" fmla="*/ 802138 h 802138"/>
              <a:gd name="csX4" fmla="*/ 1577306 w 1577306"/>
              <a:gd name="csY4" fmla="*/ 802138 h 802138"/>
              <a:gd name="csX5" fmla="*/ 1564552 w 1577306"/>
              <a:gd name="csY5" fmla="*/ 796062 h 802138"/>
              <a:gd name="csX6" fmla="*/ 1201438 w 1577306"/>
              <a:gd name="csY6" fmla="*/ 567798 h 802138"/>
              <a:gd name="csX7" fmla="*/ 1087356 w 1577306"/>
              <a:gd name="csY7" fmla="*/ 490875 h 802138"/>
              <a:gd name="csX8" fmla="*/ 222295 w 1577306"/>
              <a:gd name="csY8" fmla="*/ 24772 h 802138"/>
              <a:gd name="csX9" fmla="*/ 222295 w 1577306"/>
              <a:gd name="csY9" fmla="*/ 24120 h 802138"/>
              <a:gd name="csX10" fmla="*/ 159713 w 1577306"/>
              <a:gd name="csY10" fmla="*/ 0 h 802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7306" h="802138">
                <a:moveTo>
                  <a:pt x="159713" y="0"/>
                </a:moveTo>
                <a:lnTo>
                  <a:pt x="0" y="574969"/>
                </a:lnTo>
                <a:cubicBezTo>
                  <a:pt x="140157" y="631358"/>
                  <a:pt x="275424" y="698503"/>
                  <a:pt x="403521" y="769641"/>
                </a:cubicBezTo>
                <a:lnTo>
                  <a:pt x="459192" y="802138"/>
                </a:lnTo>
                <a:lnTo>
                  <a:pt x="1577306" y="802138"/>
                </a:lnTo>
                <a:lnTo>
                  <a:pt x="1564552" y="796062"/>
                </a:lnTo>
                <a:cubicBezTo>
                  <a:pt x="1435997" y="727675"/>
                  <a:pt x="1309000" y="641136"/>
                  <a:pt x="1201438" y="567798"/>
                </a:cubicBezTo>
                <a:cubicBezTo>
                  <a:pt x="1161020" y="539767"/>
                  <a:pt x="1122559" y="513691"/>
                  <a:pt x="1087356" y="490875"/>
                </a:cubicBezTo>
                <a:cubicBezTo>
                  <a:pt x="762062" y="279662"/>
                  <a:pt x="486963" y="131682"/>
                  <a:pt x="222295" y="24772"/>
                </a:cubicBezTo>
                <a:lnTo>
                  <a:pt x="222295" y="24120"/>
                </a:lnTo>
                <a:cubicBezTo>
                  <a:pt x="201434" y="16297"/>
                  <a:pt x="180574" y="7823"/>
                  <a:pt x="159713"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1" name="Freeform: Forme 20">
            <a:extLst>
              <a:ext uri="{FF2B5EF4-FFF2-40B4-BE49-F238E27FC236}">
                <a16:creationId xmlns:a16="http://schemas.microsoft.com/office/drawing/2014/main" id="{E7AD7733-CA09-61B2-8816-6AA482F9E5BC}"/>
              </a:ext>
            </a:extLst>
          </p:cNvPr>
          <p:cNvSpPr/>
          <p:nvPr/>
        </p:nvSpPr>
        <p:spPr>
          <a:xfrm flipH="1">
            <a:off x="-5762" y="4840065"/>
            <a:ext cx="1690137" cy="2017934"/>
          </a:xfrm>
          <a:custGeom>
            <a:avLst/>
            <a:gdLst>
              <a:gd name="csX0" fmla="*/ 887579 w 1690137"/>
              <a:gd name="csY0" fmla="*/ 485 h 2017934"/>
              <a:gd name="csX1" fmla="*/ 746108 w 1690137"/>
              <a:gd name="csY1" fmla="*/ 5883 h 2017934"/>
              <a:gd name="csX2" fmla="*/ 126811 w 1690137"/>
              <a:gd name="csY2" fmla="*/ 380721 h 2017934"/>
              <a:gd name="csX3" fmla="*/ 47931 w 1690137"/>
              <a:gd name="csY3" fmla="*/ 1085417 h 2017934"/>
              <a:gd name="csX4" fmla="*/ 314555 w 1690137"/>
              <a:gd name="csY4" fmla="*/ 1635615 h 2017934"/>
              <a:gd name="csX5" fmla="*/ 486655 w 1690137"/>
              <a:gd name="csY5" fmla="*/ 1962213 h 2017934"/>
              <a:gd name="csX6" fmla="*/ 506949 w 1690137"/>
              <a:gd name="csY6" fmla="*/ 2017934 h 2017934"/>
              <a:gd name="csX7" fmla="*/ 1108996 w 1690137"/>
              <a:gd name="csY7" fmla="*/ 2017934 h 2017934"/>
              <a:gd name="csX8" fmla="*/ 1089656 w 1690137"/>
              <a:gd name="csY8" fmla="*/ 1900283 h 2017934"/>
              <a:gd name="csX9" fmla="*/ 828247 w 1690137"/>
              <a:gd name="csY9" fmla="*/ 1339655 h 2017934"/>
              <a:gd name="csX10" fmla="*/ 615730 w 1690137"/>
              <a:gd name="csY10" fmla="*/ 717750 h 2017934"/>
              <a:gd name="csX11" fmla="*/ 811950 w 1690137"/>
              <a:gd name="csY11" fmla="*/ 596498 h 2017934"/>
              <a:gd name="csX12" fmla="*/ 1590961 w 1690137"/>
              <a:gd name="csY12" fmla="*/ 885286 h 2017934"/>
              <a:gd name="csX13" fmla="*/ 1690137 w 1690137"/>
              <a:gd name="csY13" fmla="*/ 953286 h 2017934"/>
              <a:gd name="csX14" fmla="*/ 1690137 w 1690137"/>
              <a:gd name="csY14" fmla="*/ 255414 h 2017934"/>
              <a:gd name="csX15" fmla="*/ 1624290 w 1690137"/>
              <a:gd name="csY15" fmla="*/ 219459 h 2017934"/>
              <a:gd name="csX16" fmla="*/ 1357584 w 1690137"/>
              <a:gd name="csY16" fmla="*/ 100407 h 2017934"/>
              <a:gd name="csX17" fmla="*/ 887579 w 1690137"/>
              <a:gd name="csY17" fmla="*/ 485 h 2017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90137" h="2017934">
                <a:moveTo>
                  <a:pt x="887579" y="485"/>
                </a:moveTo>
                <a:cubicBezTo>
                  <a:pt x="839085" y="-962"/>
                  <a:pt x="791904" y="831"/>
                  <a:pt x="746108" y="5883"/>
                </a:cubicBezTo>
                <a:cubicBezTo>
                  <a:pt x="490567" y="34566"/>
                  <a:pt x="276094" y="163641"/>
                  <a:pt x="126811" y="380721"/>
                </a:cubicBezTo>
                <a:cubicBezTo>
                  <a:pt x="-9435" y="578897"/>
                  <a:pt x="-36163" y="815534"/>
                  <a:pt x="47931" y="1085417"/>
                </a:cubicBezTo>
                <a:cubicBezTo>
                  <a:pt x="107253" y="1277074"/>
                  <a:pt x="212860" y="1459604"/>
                  <a:pt x="314555" y="1635615"/>
                </a:cubicBezTo>
                <a:cubicBezTo>
                  <a:pt x="383004" y="1754259"/>
                  <a:pt x="447542" y="1865733"/>
                  <a:pt x="486655" y="1962213"/>
                </a:cubicBezTo>
                <a:lnTo>
                  <a:pt x="506949" y="2017934"/>
                </a:lnTo>
                <a:lnTo>
                  <a:pt x="1108996" y="2017934"/>
                </a:lnTo>
                <a:lnTo>
                  <a:pt x="1089656" y="1900283"/>
                </a:lnTo>
                <a:cubicBezTo>
                  <a:pt x="1043371" y="1711886"/>
                  <a:pt x="933853" y="1522837"/>
                  <a:pt x="828247" y="1339655"/>
                </a:cubicBezTo>
                <a:cubicBezTo>
                  <a:pt x="691349" y="1102366"/>
                  <a:pt x="536199" y="833787"/>
                  <a:pt x="615730" y="717750"/>
                </a:cubicBezTo>
                <a:cubicBezTo>
                  <a:pt x="667881" y="642130"/>
                  <a:pt x="726552" y="606276"/>
                  <a:pt x="811950" y="596498"/>
                </a:cubicBezTo>
                <a:cubicBezTo>
                  <a:pt x="991872" y="576941"/>
                  <a:pt x="1268274" y="679288"/>
                  <a:pt x="1590961" y="885286"/>
                </a:cubicBezTo>
                <a:lnTo>
                  <a:pt x="1690137" y="953286"/>
                </a:lnTo>
                <a:lnTo>
                  <a:pt x="1690137" y="255414"/>
                </a:lnTo>
                <a:lnTo>
                  <a:pt x="1624290" y="219459"/>
                </a:lnTo>
                <a:cubicBezTo>
                  <a:pt x="1532128" y="172116"/>
                  <a:pt x="1442982" y="132350"/>
                  <a:pt x="1357584" y="100407"/>
                </a:cubicBezTo>
                <a:cubicBezTo>
                  <a:pt x="1190373" y="38315"/>
                  <a:pt x="1033063" y="4823"/>
                  <a:pt x="887579" y="48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3" name="Forme libre : Forme 32">
            <a:extLst>
              <a:ext uri="{FF2B5EF4-FFF2-40B4-BE49-F238E27FC236}">
                <a16:creationId xmlns:a16="http://schemas.microsoft.com/office/drawing/2014/main" id="{381F3688-CAA4-89F1-DD06-717DA89F52C9}"/>
              </a:ext>
            </a:extLst>
          </p:cNvPr>
          <p:cNvSpPr/>
          <p:nvPr/>
        </p:nvSpPr>
        <p:spPr>
          <a:xfrm rot="20133934" flipH="1">
            <a:off x="3058992" y="5629655"/>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9" name="Forme libre : Forme 18">
            <a:extLst>
              <a:ext uri="{FF2B5EF4-FFF2-40B4-BE49-F238E27FC236}">
                <a16:creationId xmlns:a16="http://schemas.microsoft.com/office/drawing/2014/main" id="{0686C5DC-0167-6EAE-FBE4-A1771C312546}"/>
              </a:ext>
            </a:extLst>
          </p:cNvPr>
          <p:cNvSpPr/>
          <p:nvPr/>
        </p:nvSpPr>
        <p:spPr>
          <a:xfrm flipH="1">
            <a:off x="4628920" y="6428301"/>
            <a:ext cx="801216" cy="429698"/>
          </a:xfrm>
          <a:custGeom>
            <a:avLst/>
            <a:gdLst>
              <a:gd name="csX0" fmla="*/ 220130 w 801216"/>
              <a:gd name="csY0" fmla="*/ 0 h 429698"/>
              <a:gd name="csX1" fmla="*/ 180636 w 801216"/>
              <a:gd name="csY1" fmla="*/ 48092 h 429698"/>
              <a:gd name="csX2" fmla="*/ 6431 w 801216"/>
              <a:gd name="csY2" fmla="*/ 402154 h 429698"/>
              <a:gd name="csX3" fmla="*/ 0 w 801216"/>
              <a:gd name="csY3" fmla="*/ 429698 h 429698"/>
              <a:gd name="csX4" fmla="*/ 639824 w 801216"/>
              <a:gd name="csY4" fmla="*/ 429698 h 429698"/>
              <a:gd name="csX5" fmla="*/ 693941 w 801216"/>
              <a:gd name="csY5" fmla="*/ 357029 h 429698"/>
              <a:gd name="csX6" fmla="*/ 763145 w 801216"/>
              <a:gd name="csY6" fmla="*/ 291469 h 429698"/>
              <a:gd name="csX7" fmla="*/ 801216 w 801216"/>
              <a:gd name="csY7" fmla="*/ 264013 h 429698"/>
              <a:gd name="csX8" fmla="*/ 220130 w 801216"/>
              <a:gd name="csY8" fmla="*/ 0 h 42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1216" h="429698">
                <a:moveTo>
                  <a:pt x="220130" y="0"/>
                </a:moveTo>
                <a:lnTo>
                  <a:pt x="180636" y="48092"/>
                </a:lnTo>
                <a:cubicBezTo>
                  <a:pt x="100565" y="156255"/>
                  <a:pt x="42206" y="275149"/>
                  <a:pt x="6431" y="402154"/>
                </a:cubicBezTo>
                <a:lnTo>
                  <a:pt x="0" y="429698"/>
                </a:lnTo>
                <a:lnTo>
                  <a:pt x="639824" y="429698"/>
                </a:lnTo>
                <a:lnTo>
                  <a:pt x="693941" y="357029"/>
                </a:lnTo>
                <a:cubicBezTo>
                  <a:pt x="714639" y="334212"/>
                  <a:pt x="737801" y="312323"/>
                  <a:pt x="763145" y="291469"/>
                </a:cubicBezTo>
                <a:lnTo>
                  <a:pt x="801216" y="264013"/>
                </a:lnTo>
                <a:lnTo>
                  <a:pt x="22013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 name="Espace réservé de la date 3">
            <a:extLst>
              <a:ext uri="{FF2B5EF4-FFF2-40B4-BE49-F238E27FC236}">
                <a16:creationId xmlns:a16="http://schemas.microsoft.com/office/drawing/2014/main" id="{640B8D32-6B0E-22FD-A1D2-31D234077A79}"/>
              </a:ext>
            </a:extLst>
          </p:cNvPr>
          <p:cNvSpPr>
            <a:spLocks noGrp="1"/>
          </p:cNvSpPr>
          <p:nvPr>
            <p:ph type="dt" sz="half" idx="15"/>
          </p:nvPr>
        </p:nvSpPr>
        <p:spPr/>
        <p:txBody>
          <a:bodyPr rtlCol="0"/>
          <a:lstStyle/>
          <a:p>
            <a:pPr rtl="0"/>
            <a:r>
              <a:rPr lang="en-US"/>
              <a:t>24/11/2025</a:t>
            </a:r>
          </a:p>
        </p:txBody>
      </p:sp>
      <p:sp>
        <p:nvSpPr>
          <p:cNvPr id="7" name="Espace réservé du pied de page 6">
            <a:extLst>
              <a:ext uri="{FF2B5EF4-FFF2-40B4-BE49-F238E27FC236}">
                <a16:creationId xmlns:a16="http://schemas.microsoft.com/office/drawing/2014/main" id="{9F5D32BB-1C01-45F9-6DC9-90FB9B35D32C}"/>
              </a:ext>
            </a:extLst>
          </p:cNvPr>
          <p:cNvSpPr>
            <a:spLocks noGrp="1"/>
          </p:cNvSpPr>
          <p:nvPr>
            <p:ph type="ftr" sz="quarter" idx="16"/>
          </p:nvPr>
        </p:nvSpPr>
        <p:spPr/>
        <p:txBody>
          <a:bodyPr rtlCol="0"/>
          <a:lstStyle/>
          <a:p>
            <a:pPr rtl="0"/>
            <a:endParaRPr lang="en-US" dirty="0"/>
          </a:p>
        </p:txBody>
      </p:sp>
      <p:sp>
        <p:nvSpPr>
          <p:cNvPr id="9" name="Espace réservé du numéro de diapositive 8">
            <a:extLst>
              <a:ext uri="{FF2B5EF4-FFF2-40B4-BE49-F238E27FC236}">
                <a16:creationId xmlns:a16="http://schemas.microsoft.com/office/drawing/2014/main" id="{4AE4DB53-C02F-F21D-B887-9CB059BB2033}"/>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600386558"/>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u avec image 15">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42603" y="634998"/>
            <a:ext cx="7152028" cy="1113477"/>
          </a:xfrm>
        </p:spPr>
        <p:txBody>
          <a:bodyPr rtlCol="0" anchor="t"/>
          <a:lstStyle/>
          <a:p>
            <a:pPr rtl="0"/>
            <a:r>
              <a:rPr lang="fr"/>
              <a:t>Modifiez le style du titre</a:t>
            </a:r>
          </a:p>
        </p:txBody>
      </p:sp>
      <p:sp>
        <p:nvSpPr>
          <p:cNvPr id="8" name="Espace réservé du contenu 7">
            <a:extLst>
              <a:ext uri="{FF2B5EF4-FFF2-40B4-BE49-F238E27FC236}">
                <a16:creationId xmlns:a16="http://schemas.microsoft.com/office/drawing/2014/main" id="{818B74D6-CD72-B859-C229-60DB988B25E3}"/>
              </a:ext>
            </a:extLst>
          </p:cNvPr>
          <p:cNvSpPr>
            <a:spLocks noGrp="1"/>
          </p:cNvSpPr>
          <p:nvPr>
            <p:ph sz="quarter" idx="14"/>
          </p:nvPr>
        </p:nvSpPr>
        <p:spPr>
          <a:xfrm>
            <a:off x="642603" y="2129475"/>
            <a:ext cx="7152028" cy="4093524"/>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6" name="Espace réservé d’image 35">
            <a:extLst>
              <a:ext uri="{FF2B5EF4-FFF2-40B4-BE49-F238E27FC236}">
                <a16:creationId xmlns:a16="http://schemas.microsoft.com/office/drawing/2014/main" id="{2AEEE3FE-A4B8-1981-5E74-DEC1F33B4E6B}"/>
              </a:ext>
            </a:extLst>
          </p:cNvPr>
          <p:cNvSpPr>
            <a:spLocks noGrp="1"/>
          </p:cNvSpPr>
          <p:nvPr>
            <p:ph type="pic" sz="quarter" idx="13" hasCustomPrompt="1"/>
          </p:nvPr>
        </p:nvSpPr>
        <p:spPr>
          <a:xfrm>
            <a:off x="8161667"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4" name="Espace réservé de la date 3">
            <a:extLst>
              <a:ext uri="{FF2B5EF4-FFF2-40B4-BE49-F238E27FC236}">
                <a16:creationId xmlns:a16="http://schemas.microsoft.com/office/drawing/2014/main" id="{3A6E2E02-7580-C193-51A3-E9B75239E6EB}"/>
              </a:ext>
            </a:extLst>
          </p:cNvPr>
          <p:cNvSpPr>
            <a:spLocks noGrp="1"/>
          </p:cNvSpPr>
          <p:nvPr>
            <p:ph type="dt" sz="half" idx="15"/>
          </p:nvPr>
        </p:nvSpPr>
        <p:spPr/>
        <p:txBody>
          <a:bodyPr rtlCol="0"/>
          <a:lstStyle/>
          <a:p>
            <a:pPr rtl="0"/>
            <a:r>
              <a:rPr lang="en-US"/>
              <a:t>24/11/2025</a:t>
            </a:r>
          </a:p>
        </p:txBody>
      </p:sp>
      <p:sp>
        <p:nvSpPr>
          <p:cNvPr id="9" name="Espace réservé du pied de page 8">
            <a:extLst>
              <a:ext uri="{FF2B5EF4-FFF2-40B4-BE49-F238E27FC236}">
                <a16:creationId xmlns:a16="http://schemas.microsoft.com/office/drawing/2014/main" id="{82034AE1-262C-0DC6-B2E3-D74EF0EA7742}"/>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64A6DEA4-2517-CFF8-D7F0-8C6220894C9A}"/>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274615130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u avec image 16">
    <p:bg>
      <p:bgRef idx="1001">
        <a:schemeClr val="bg2"/>
      </p:bgRef>
    </p:bg>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2355B1FB-7087-D2A0-8B2E-B0D6AD9E8A38}"/>
              </a:ext>
            </a:extLst>
          </p:cNvPr>
          <p:cNvSpPr>
            <a:spLocks noGrp="1"/>
          </p:cNvSpPr>
          <p:nvPr>
            <p:ph type="title"/>
          </p:nvPr>
        </p:nvSpPr>
        <p:spPr>
          <a:xfrm>
            <a:off x="634030" y="631977"/>
            <a:ext cx="4707359" cy="1068486"/>
          </a:xfrm>
        </p:spPr>
        <p:txBody>
          <a:bodyPr rtlCol="0" anchor="t"/>
          <a:lstStyle/>
          <a:p>
            <a:pPr rtl="0"/>
            <a:r>
              <a:rPr lang="fr"/>
              <a:t>Modifiez le style du titre</a:t>
            </a:r>
          </a:p>
        </p:txBody>
      </p:sp>
      <p:sp>
        <p:nvSpPr>
          <p:cNvPr id="38" name="Espace réservé d’image 37">
            <a:extLst>
              <a:ext uri="{FF2B5EF4-FFF2-40B4-BE49-F238E27FC236}">
                <a16:creationId xmlns:a16="http://schemas.microsoft.com/office/drawing/2014/main" id="{7AA094FF-2F71-422F-44D8-1B5693254699}"/>
              </a:ext>
            </a:extLst>
          </p:cNvPr>
          <p:cNvSpPr>
            <a:spLocks noGrp="1"/>
          </p:cNvSpPr>
          <p:nvPr>
            <p:ph type="pic" sz="quarter" idx="13" hasCustomPrompt="1"/>
          </p:nvPr>
        </p:nvSpPr>
        <p:spPr>
          <a:xfrm>
            <a:off x="636169" y="2138374"/>
            <a:ext cx="4707359" cy="4081452"/>
          </a:xfrm>
          <a:custGeom>
            <a:avLst/>
            <a:gdLst>
              <a:gd name="csX0" fmla="*/ 2259226 w 4522676"/>
              <a:gd name="csY0" fmla="*/ 0 h 4594598"/>
              <a:gd name="csX1" fmla="*/ 3190558 w 4522676"/>
              <a:gd name="csY1" fmla="*/ 81717 h 4594598"/>
              <a:gd name="csX2" fmla="*/ 4517651 w 4522676"/>
              <a:gd name="csY2" fmla="*/ 936534 h 4594598"/>
              <a:gd name="csX3" fmla="*/ 4431926 w 4522676"/>
              <a:gd name="csY3" fmla="*/ 1710842 h 4594598"/>
              <a:gd name="csX4" fmla="*/ 4432730 w 4522676"/>
              <a:gd name="csY4" fmla="*/ 1728468 h 4594598"/>
              <a:gd name="csX5" fmla="*/ 4521654 w 4522676"/>
              <a:gd name="csY5" fmla="*/ 2182714 h 4594598"/>
              <a:gd name="csX6" fmla="*/ 4435131 w 4522676"/>
              <a:gd name="csY6" fmla="*/ 3196162 h 4594598"/>
              <a:gd name="csX7" fmla="*/ 4296136 w 4522676"/>
              <a:gd name="csY7" fmla="*/ 4268092 h 4594598"/>
              <a:gd name="csX8" fmla="*/ 3498596 w 4522676"/>
              <a:gd name="csY8" fmla="*/ 4521652 h 4594598"/>
              <a:gd name="csX9" fmla="*/ 2663406 w 4522676"/>
              <a:gd name="csY9" fmla="*/ 4591354 h 4594598"/>
              <a:gd name="csX10" fmla="*/ 1524979 w 4522676"/>
              <a:gd name="csY10" fmla="*/ 4514444 h 4594598"/>
              <a:gd name="csX11" fmla="*/ 53681 w 4522676"/>
              <a:gd name="csY11" fmla="*/ 3964057 h 4594598"/>
              <a:gd name="csX12" fmla="*/ 89331 w 4522676"/>
              <a:gd name="csY12" fmla="*/ 2693843 h 4594598"/>
              <a:gd name="csX13" fmla="*/ 2 w 4522676"/>
              <a:gd name="csY13" fmla="*/ 2288465 h 4594598"/>
              <a:gd name="csX14" fmla="*/ 86929 w 4522676"/>
              <a:gd name="csY14" fmla="*/ 1543401 h 4594598"/>
              <a:gd name="csX15" fmla="*/ 39260 w 4522676"/>
              <a:gd name="csY15" fmla="*/ 721029 h 4594598"/>
              <a:gd name="csX16" fmla="*/ 1537398 w 4522676"/>
              <a:gd name="csY16" fmla="*/ 85321 h 4594598"/>
              <a:gd name="csX17" fmla="*/ 2259226 w 4522676"/>
              <a:gd name="csY17" fmla="*/ 0 h 4594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522676" h="4594598">
                <a:moveTo>
                  <a:pt x="2259226" y="0"/>
                </a:moveTo>
                <a:cubicBezTo>
                  <a:pt x="2558853" y="6010"/>
                  <a:pt x="2882515" y="97740"/>
                  <a:pt x="3190558" y="81717"/>
                </a:cubicBezTo>
                <a:cubicBezTo>
                  <a:pt x="3801029" y="41660"/>
                  <a:pt x="4449551" y="204693"/>
                  <a:pt x="4517651" y="936534"/>
                </a:cubicBezTo>
                <a:cubicBezTo>
                  <a:pt x="4547291" y="1189700"/>
                  <a:pt x="4436334" y="1459683"/>
                  <a:pt x="4431926" y="1710842"/>
                </a:cubicBezTo>
                <a:cubicBezTo>
                  <a:pt x="4431926" y="1714846"/>
                  <a:pt x="4427923" y="1708037"/>
                  <a:pt x="4432730" y="1728468"/>
                </a:cubicBezTo>
                <a:cubicBezTo>
                  <a:pt x="4429525" y="1884688"/>
                  <a:pt x="4517651" y="2027292"/>
                  <a:pt x="4521654" y="2182714"/>
                </a:cubicBezTo>
                <a:cubicBezTo>
                  <a:pt x="4527264" y="2515989"/>
                  <a:pt x="4414705" y="2859682"/>
                  <a:pt x="4435131" y="3196162"/>
                </a:cubicBezTo>
                <a:cubicBezTo>
                  <a:pt x="4448353" y="3556676"/>
                  <a:pt x="4455162" y="3944030"/>
                  <a:pt x="4296136" y="4268092"/>
                </a:cubicBezTo>
                <a:cubicBezTo>
                  <a:pt x="4151526" y="4540480"/>
                  <a:pt x="3778997" y="4510836"/>
                  <a:pt x="3498596" y="4521652"/>
                </a:cubicBezTo>
                <a:cubicBezTo>
                  <a:pt x="3216994" y="4534471"/>
                  <a:pt x="2942603" y="4579734"/>
                  <a:pt x="2663406" y="4591354"/>
                </a:cubicBezTo>
                <a:cubicBezTo>
                  <a:pt x="2284463" y="4614185"/>
                  <a:pt x="1907127" y="4508834"/>
                  <a:pt x="1524979" y="4514444"/>
                </a:cubicBezTo>
                <a:cubicBezTo>
                  <a:pt x="1000232" y="4537675"/>
                  <a:pt x="192276" y="4610981"/>
                  <a:pt x="53681" y="3964057"/>
                </a:cubicBezTo>
                <a:cubicBezTo>
                  <a:pt x="-36447" y="3551066"/>
                  <a:pt x="104954" y="3112443"/>
                  <a:pt x="89331" y="2693843"/>
                </a:cubicBezTo>
                <a:cubicBezTo>
                  <a:pt x="86126" y="2558052"/>
                  <a:pt x="-397" y="2423860"/>
                  <a:pt x="2" y="2288465"/>
                </a:cubicBezTo>
                <a:cubicBezTo>
                  <a:pt x="2008" y="2042116"/>
                  <a:pt x="100147" y="1792160"/>
                  <a:pt x="86929" y="1543401"/>
                </a:cubicBezTo>
                <a:cubicBezTo>
                  <a:pt x="74111" y="1273019"/>
                  <a:pt x="-30441" y="985007"/>
                  <a:pt x="39260" y="721029"/>
                </a:cubicBezTo>
                <a:cubicBezTo>
                  <a:pt x="224726" y="-18024"/>
                  <a:pt x="908902" y="42862"/>
                  <a:pt x="1537398" y="85321"/>
                </a:cubicBezTo>
                <a:cubicBezTo>
                  <a:pt x="1783751" y="98139"/>
                  <a:pt x="2026495" y="803"/>
                  <a:pt x="2259226"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8BAC3300-BF12-B200-9F06-8D5AC45CB7EF}"/>
              </a:ext>
            </a:extLst>
          </p:cNvPr>
          <p:cNvSpPr>
            <a:spLocks noGrp="1"/>
          </p:cNvSpPr>
          <p:nvPr>
            <p:ph sz="quarter" idx="14"/>
          </p:nvPr>
        </p:nvSpPr>
        <p:spPr>
          <a:xfrm>
            <a:off x="5924551" y="631825"/>
            <a:ext cx="5631280" cy="558800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6" name="Espace réservé de la date 5">
            <a:extLst>
              <a:ext uri="{FF2B5EF4-FFF2-40B4-BE49-F238E27FC236}">
                <a16:creationId xmlns:a16="http://schemas.microsoft.com/office/drawing/2014/main" id="{B83054DC-C411-31F2-5003-BE31AEDC6D29}"/>
              </a:ext>
            </a:extLst>
          </p:cNvPr>
          <p:cNvSpPr>
            <a:spLocks noGrp="1"/>
          </p:cNvSpPr>
          <p:nvPr>
            <p:ph type="dt" sz="half" idx="15"/>
          </p:nvPr>
        </p:nvSpPr>
        <p:spPr/>
        <p:txBody>
          <a:bodyPr rtlCol="0"/>
          <a:lstStyle/>
          <a:p>
            <a:pPr rtl="0"/>
            <a:r>
              <a:rPr lang="en-US"/>
              <a:t>24/11/2025</a:t>
            </a:r>
          </a:p>
        </p:txBody>
      </p:sp>
      <p:sp>
        <p:nvSpPr>
          <p:cNvPr id="7" name="Espace réservé du pied de page 6">
            <a:extLst>
              <a:ext uri="{FF2B5EF4-FFF2-40B4-BE49-F238E27FC236}">
                <a16:creationId xmlns:a16="http://schemas.microsoft.com/office/drawing/2014/main" id="{17C901EA-E52E-1B2F-223D-7813B28DFC94}"/>
              </a:ext>
            </a:extLst>
          </p:cNvPr>
          <p:cNvSpPr>
            <a:spLocks noGrp="1"/>
          </p:cNvSpPr>
          <p:nvPr>
            <p:ph type="ftr" sz="quarter" idx="16"/>
          </p:nvPr>
        </p:nvSpPr>
        <p:spPr/>
        <p:txBody>
          <a:bodyPr rtlCol="0"/>
          <a:lstStyle/>
          <a:p>
            <a:pPr rtl="0"/>
            <a:endParaRPr lang="en-US" dirty="0"/>
          </a:p>
        </p:txBody>
      </p:sp>
      <p:sp>
        <p:nvSpPr>
          <p:cNvPr id="10" name="Espace réservé du numéro de diapositive 9">
            <a:extLst>
              <a:ext uri="{FF2B5EF4-FFF2-40B4-BE49-F238E27FC236}">
                <a16:creationId xmlns:a16="http://schemas.microsoft.com/office/drawing/2014/main" id="{3660867E-A5BA-7C85-E3F5-0F1F75AF7050}"/>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308912299"/>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u avec image 17">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75431" y="634999"/>
            <a:ext cx="3725123" cy="1525471"/>
          </a:xfrm>
        </p:spPr>
        <p:txBody>
          <a:bodyPr rtlCol="0" anchor="t">
            <a:normAutofit/>
          </a:bodyPr>
          <a:lstStyle>
            <a:lvl1pPr>
              <a:defRPr sz="2800"/>
            </a:lvl1pPr>
          </a:lstStyle>
          <a:p>
            <a:pPr rtl="0"/>
            <a:r>
              <a:rPr lang="fr"/>
              <a:t>Modifiez le style du titre</a:t>
            </a:r>
          </a:p>
        </p:txBody>
      </p:sp>
      <p:sp>
        <p:nvSpPr>
          <p:cNvPr id="20" name="Espace réservé d’image 19">
            <a:extLst>
              <a:ext uri="{FF2B5EF4-FFF2-40B4-BE49-F238E27FC236}">
                <a16:creationId xmlns:a16="http://schemas.microsoft.com/office/drawing/2014/main" id="{50115747-AB25-D642-8F6E-A31ABCCE9F93}"/>
              </a:ext>
            </a:extLst>
          </p:cNvPr>
          <p:cNvSpPr>
            <a:spLocks noGrp="1"/>
          </p:cNvSpPr>
          <p:nvPr>
            <p:ph type="pic" sz="quarter" idx="13" hasCustomPrompt="1"/>
          </p:nvPr>
        </p:nvSpPr>
        <p:spPr>
          <a:xfrm>
            <a:off x="675432" y="2523529"/>
            <a:ext cx="3525938" cy="3738883"/>
          </a:xfrm>
          <a:custGeom>
            <a:avLst/>
            <a:gdLst>
              <a:gd name="csX0" fmla="*/ 1966018 w 3525938"/>
              <a:gd name="csY0" fmla="*/ 0 h 3738883"/>
              <a:gd name="csX1" fmla="*/ 2714696 w 3525938"/>
              <a:gd name="csY1" fmla="*/ 269938 h 3738883"/>
              <a:gd name="csX2" fmla="*/ 3180790 w 3525938"/>
              <a:gd name="csY2" fmla="*/ 741519 h 3738883"/>
              <a:gd name="csX3" fmla="*/ 3516959 w 3525938"/>
              <a:gd name="csY3" fmla="*/ 1619631 h 3738883"/>
              <a:gd name="csX4" fmla="*/ 3276601 w 3525938"/>
              <a:gd name="csY4" fmla="*/ 2905905 h 3738883"/>
              <a:gd name="csX5" fmla="*/ 3036350 w 3525938"/>
              <a:gd name="csY5" fmla="*/ 3279189 h 3738883"/>
              <a:gd name="csX6" fmla="*/ 2956132 w 3525938"/>
              <a:gd name="csY6" fmla="*/ 3365115 h 3738883"/>
              <a:gd name="csX7" fmla="*/ 2806571 w 3525938"/>
              <a:gd name="csY7" fmla="*/ 3355017 h 3738883"/>
              <a:gd name="csX8" fmla="*/ 2097027 w 3525938"/>
              <a:gd name="csY8" fmla="*/ 3450815 h 3738883"/>
              <a:gd name="csX9" fmla="*/ 1851768 w 3525938"/>
              <a:gd name="csY9" fmla="*/ 3533124 h 3738883"/>
              <a:gd name="csX10" fmla="*/ 1851548 w 3525938"/>
              <a:gd name="csY10" fmla="*/ 3532332 h 3738883"/>
              <a:gd name="csX11" fmla="*/ 1788966 w 3525938"/>
              <a:gd name="csY11" fmla="*/ 3556452 h 3738883"/>
              <a:gd name="csX12" fmla="*/ 1788966 w 3525938"/>
              <a:gd name="csY12" fmla="*/ 3557104 h 3738883"/>
              <a:gd name="csX13" fmla="*/ 1587888 w 3525938"/>
              <a:gd name="csY13" fmla="*/ 3645334 h 3738883"/>
              <a:gd name="csX14" fmla="*/ 1403178 w 3525938"/>
              <a:gd name="csY14" fmla="*/ 3738883 h 3738883"/>
              <a:gd name="csX15" fmla="*/ 1302330 w 3525938"/>
              <a:gd name="csY15" fmla="*/ 3711859 h 3738883"/>
              <a:gd name="csX16" fmla="*/ 608315 w 3525938"/>
              <a:gd name="csY16" fmla="*/ 3373623 h 3738883"/>
              <a:gd name="csX17" fmla="*/ 539041 w 3525938"/>
              <a:gd name="csY17" fmla="*/ 3316593 h 3738883"/>
              <a:gd name="csX18" fmla="*/ 542815 w 3525938"/>
              <a:gd name="csY18" fmla="*/ 3302316 h 3738883"/>
              <a:gd name="csX19" fmla="*/ 437592 w 3525938"/>
              <a:gd name="csY19" fmla="*/ 2697257 h 3738883"/>
              <a:gd name="csX20" fmla="*/ 87181 w 3525938"/>
              <a:gd name="csY20" fmla="*/ 2396387 h 3738883"/>
              <a:gd name="csX21" fmla="*/ 7400 w 3525938"/>
              <a:gd name="csY21" fmla="*/ 2364753 h 3738883"/>
              <a:gd name="csX22" fmla="*/ 50 w 3525938"/>
              <a:gd name="csY22" fmla="*/ 2246057 h 3738883"/>
              <a:gd name="csX23" fmla="*/ 389098 w 3525938"/>
              <a:gd name="csY23" fmla="*/ 1190332 h 3738883"/>
              <a:gd name="csX24" fmla="*/ 973744 w 3525938"/>
              <a:gd name="csY24" fmla="*/ 492718 h 3738883"/>
              <a:gd name="csX25" fmla="*/ 1797122 w 3525938"/>
              <a:gd name="csY25" fmla="*/ 14635 h 3738883"/>
              <a:gd name="csX26" fmla="*/ 1966018 w 3525938"/>
              <a:gd name="csY26" fmla="*/ 0 h 3738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25938" h="3738883">
                <a:moveTo>
                  <a:pt x="1966018" y="0"/>
                </a:moveTo>
                <a:cubicBezTo>
                  <a:pt x="2264840" y="6505"/>
                  <a:pt x="2514940" y="76429"/>
                  <a:pt x="2714696" y="269938"/>
                </a:cubicBezTo>
                <a:cubicBezTo>
                  <a:pt x="2873850" y="422795"/>
                  <a:pt x="3034624" y="575651"/>
                  <a:pt x="3180790" y="741519"/>
                </a:cubicBezTo>
                <a:cubicBezTo>
                  <a:pt x="3400027" y="990316"/>
                  <a:pt x="3489349" y="1292777"/>
                  <a:pt x="3516959" y="1619631"/>
                </a:cubicBezTo>
                <a:cubicBezTo>
                  <a:pt x="3555935" y="2071697"/>
                  <a:pt x="3466614" y="2499371"/>
                  <a:pt x="3276601" y="2905905"/>
                </a:cubicBezTo>
                <a:cubicBezTo>
                  <a:pt x="3212048" y="3044939"/>
                  <a:pt x="3131051" y="3168653"/>
                  <a:pt x="3036350" y="3279189"/>
                </a:cubicBezTo>
                <a:lnTo>
                  <a:pt x="2956132" y="3365115"/>
                </a:lnTo>
                <a:lnTo>
                  <a:pt x="2806571" y="3355017"/>
                </a:lnTo>
                <a:cubicBezTo>
                  <a:pt x="2574824" y="3349639"/>
                  <a:pt x="2340509" y="3380930"/>
                  <a:pt x="2097027" y="3450815"/>
                </a:cubicBezTo>
                <a:lnTo>
                  <a:pt x="1851768" y="3533124"/>
                </a:lnTo>
                <a:lnTo>
                  <a:pt x="1851548" y="3532332"/>
                </a:lnTo>
                <a:cubicBezTo>
                  <a:pt x="1830687" y="3540155"/>
                  <a:pt x="1809827" y="3548629"/>
                  <a:pt x="1788966" y="3556452"/>
                </a:cubicBezTo>
                <a:lnTo>
                  <a:pt x="1788966" y="3557104"/>
                </a:lnTo>
                <a:cubicBezTo>
                  <a:pt x="1722799" y="3583832"/>
                  <a:pt x="1655980" y="3613126"/>
                  <a:pt x="1587888" y="3645334"/>
                </a:cubicBezTo>
                <a:lnTo>
                  <a:pt x="1403178" y="3738883"/>
                </a:lnTo>
                <a:lnTo>
                  <a:pt x="1302330" y="3711859"/>
                </a:lnTo>
                <a:cubicBezTo>
                  <a:pt x="1052281" y="3636243"/>
                  <a:pt x="818168" y="3528919"/>
                  <a:pt x="608315" y="3373623"/>
                </a:cubicBezTo>
                <a:lnTo>
                  <a:pt x="539041" y="3316593"/>
                </a:lnTo>
                <a:lnTo>
                  <a:pt x="542815" y="3302316"/>
                </a:lnTo>
                <a:cubicBezTo>
                  <a:pt x="592173" y="3073512"/>
                  <a:pt x="556807" y="2870661"/>
                  <a:pt x="437592" y="2697257"/>
                </a:cubicBezTo>
                <a:cubicBezTo>
                  <a:pt x="344290" y="2561582"/>
                  <a:pt x="225524" y="2460284"/>
                  <a:pt x="87181" y="2396387"/>
                </a:cubicBezTo>
                <a:lnTo>
                  <a:pt x="7400" y="2364753"/>
                </a:lnTo>
                <a:lnTo>
                  <a:pt x="50" y="2246057"/>
                </a:lnTo>
                <a:cubicBezTo>
                  <a:pt x="-3103" y="1851609"/>
                  <a:pt x="143262" y="1504788"/>
                  <a:pt x="389098" y="1190332"/>
                </a:cubicBezTo>
                <a:cubicBezTo>
                  <a:pt x="575861" y="951290"/>
                  <a:pt x="762620" y="708995"/>
                  <a:pt x="973744" y="492718"/>
                </a:cubicBezTo>
                <a:cubicBezTo>
                  <a:pt x="1199484" y="261808"/>
                  <a:pt x="1464197" y="73176"/>
                  <a:pt x="1797122" y="14635"/>
                </a:cubicBezTo>
                <a:cubicBezTo>
                  <a:pt x="1862084" y="4879"/>
                  <a:pt x="1927047" y="3252"/>
                  <a:pt x="1966018"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69065" t="-30946" r="-70148"/>
            </a:stretch>
          </a:blipFill>
        </p:spPr>
        <p:txBody>
          <a:bodyPr vert="horz" wrap="square" lIns="91440" tIns="45720" rIns="91440" bIns="45720" rtlCol="0">
            <a:noAutofit/>
          </a:bodyPr>
          <a:lstStyle>
            <a:lvl1pPr marL="0" indent="0">
              <a:buNone/>
              <a:defRPr lang="en-US" dirty="0"/>
            </a:lvl1pPr>
          </a:lstStyle>
          <a:p>
            <a:pPr lvl="0" rtl="0"/>
            <a:r>
              <a:rPr lang="fr"/>
              <a:t>   </a:t>
            </a:r>
          </a:p>
        </p:txBody>
      </p:sp>
      <p:sp>
        <p:nvSpPr>
          <p:cNvPr id="8" name="Espace réservé du contenu 7">
            <a:extLst>
              <a:ext uri="{FF2B5EF4-FFF2-40B4-BE49-F238E27FC236}">
                <a16:creationId xmlns:a16="http://schemas.microsoft.com/office/drawing/2014/main" id="{83F7B03F-5EDA-605B-1A2E-F48896E48939}"/>
              </a:ext>
            </a:extLst>
          </p:cNvPr>
          <p:cNvSpPr>
            <a:spLocks noGrp="1"/>
          </p:cNvSpPr>
          <p:nvPr>
            <p:ph sz="quarter" idx="14"/>
          </p:nvPr>
        </p:nvSpPr>
        <p:spPr>
          <a:xfrm>
            <a:off x="4962527" y="634998"/>
            <a:ext cx="6595438" cy="5584827"/>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2" name="Forme libre : Forme 11">
            <a:extLst>
              <a:ext uri="{FF2B5EF4-FFF2-40B4-BE49-F238E27FC236}">
                <a16:creationId xmlns:a16="http://schemas.microsoft.com/office/drawing/2014/main" id="{09C89BA5-2C6F-D99B-1790-FEFAC9914478}"/>
              </a:ext>
            </a:extLst>
          </p:cNvPr>
          <p:cNvSpPr/>
          <p:nvPr userDrawn="1"/>
        </p:nvSpPr>
        <p:spPr>
          <a:xfrm flipH="1">
            <a:off x="0" y="4840065"/>
            <a:ext cx="1239835" cy="2017934"/>
          </a:xfrm>
          <a:custGeom>
            <a:avLst/>
            <a:gdLst>
              <a:gd name="csX0" fmla="*/ 887579 w 1239835"/>
              <a:gd name="csY0" fmla="*/ 485 h 2017934"/>
              <a:gd name="csX1" fmla="*/ 746108 w 1239835"/>
              <a:gd name="csY1" fmla="*/ 5883 h 2017934"/>
              <a:gd name="csX2" fmla="*/ 126811 w 1239835"/>
              <a:gd name="csY2" fmla="*/ 380721 h 2017934"/>
              <a:gd name="csX3" fmla="*/ 47931 w 1239835"/>
              <a:gd name="csY3" fmla="*/ 1085417 h 2017934"/>
              <a:gd name="csX4" fmla="*/ 314555 w 1239835"/>
              <a:gd name="csY4" fmla="*/ 1635615 h 2017934"/>
              <a:gd name="csX5" fmla="*/ 486655 w 1239835"/>
              <a:gd name="csY5" fmla="*/ 1962213 h 2017934"/>
              <a:gd name="csX6" fmla="*/ 506949 w 1239835"/>
              <a:gd name="csY6" fmla="*/ 2017934 h 2017934"/>
              <a:gd name="csX7" fmla="*/ 1108996 w 1239835"/>
              <a:gd name="csY7" fmla="*/ 2017934 h 2017934"/>
              <a:gd name="csX8" fmla="*/ 1089656 w 1239835"/>
              <a:gd name="csY8" fmla="*/ 1900283 h 2017934"/>
              <a:gd name="csX9" fmla="*/ 828247 w 1239835"/>
              <a:gd name="csY9" fmla="*/ 1339655 h 2017934"/>
              <a:gd name="csX10" fmla="*/ 615730 w 1239835"/>
              <a:gd name="csY10" fmla="*/ 717750 h 2017934"/>
              <a:gd name="csX11" fmla="*/ 811950 w 1239835"/>
              <a:gd name="csY11" fmla="*/ 596498 h 2017934"/>
              <a:gd name="csX12" fmla="*/ 1147919 w 1239835"/>
              <a:gd name="csY12" fmla="*/ 656309 h 2017934"/>
              <a:gd name="csX13" fmla="*/ 1239835 w 1239835"/>
              <a:gd name="csY13" fmla="*/ 694014 h 2017934"/>
              <a:gd name="csX14" fmla="*/ 1239835 w 1239835"/>
              <a:gd name="csY14" fmla="*/ 61135 h 2017934"/>
              <a:gd name="csX15" fmla="*/ 1234062 w 1239835"/>
              <a:gd name="csY15" fmla="*/ 59209 h 2017934"/>
              <a:gd name="csX16" fmla="*/ 887579 w 1239835"/>
              <a:gd name="csY16" fmla="*/ 485 h 2017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239835" h="2017934">
                <a:moveTo>
                  <a:pt x="887579" y="485"/>
                </a:moveTo>
                <a:cubicBezTo>
                  <a:pt x="839085" y="-962"/>
                  <a:pt x="791904" y="831"/>
                  <a:pt x="746108" y="5883"/>
                </a:cubicBezTo>
                <a:cubicBezTo>
                  <a:pt x="490567" y="34566"/>
                  <a:pt x="276094" y="163641"/>
                  <a:pt x="126811" y="380721"/>
                </a:cubicBezTo>
                <a:cubicBezTo>
                  <a:pt x="-9435" y="578897"/>
                  <a:pt x="-36163" y="815534"/>
                  <a:pt x="47931" y="1085417"/>
                </a:cubicBezTo>
                <a:cubicBezTo>
                  <a:pt x="107253" y="1277074"/>
                  <a:pt x="212860" y="1459604"/>
                  <a:pt x="314555" y="1635615"/>
                </a:cubicBezTo>
                <a:cubicBezTo>
                  <a:pt x="383004" y="1754259"/>
                  <a:pt x="447542" y="1865733"/>
                  <a:pt x="486655" y="1962213"/>
                </a:cubicBezTo>
                <a:lnTo>
                  <a:pt x="506949" y="2017934"/>
                </a:lnTo>
                <a:lnTo>
                  <a:pt x="1108996" y="2017934"/>
                </a:lnTo>
                <a:lnTo>
                  <a:pt x="1089656" y="1900283"/>
                </a:lnTo>
                <a:cubicBezTo>
                  <a:pt x="1043371" y="1711886"/>
                  <a:pt x="933853" y="1522837"/>
                  <a:pt x="828247" y="1339655"/>
                </a:cubicBezTo>
                <a:cubicBezTo>
                  <a:pt x="691349" y="1102366"/>
                  <a:pt x="536199" y="833787"/>
                  <a:pt x="615730" y="717750"/>
                </a:cubicBezTo>
                <a:cubicBezTo>
                  <a:pt x="667881" y="642130"/>
                  <a:pt x="726552" y="606276"/>
                  <a:pt x="811950" y="596498"/>
                </a:cubicBezTo>
                <a:cubicBezTo>
                  <a:pt x="901911" y="586720"/>
                  <a:pt x="1015992" y="607417"/>
                  <a:pt x="1147919" y="656309"/>
                </a:cubicBezTo>
                <a:lnTo>
                  <a:pt x="1239835" y="694014"/>
                </a:lnTo>
                <a:lnTo>
                  <a:pt x="1239835" y="61135"/>
                </a:lnTo>
                <a:lnTo>
                  <a:pt x="1234062" y="59209"/>
                </a:lnTo>
                <a:cubicBezTo>
                  <a:pt x="1112457" y="23391"/>
                  <a:pt x="996692" y="3739"/>
                  <a:pt x="887579" y="4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 name="Forme libre : Forme 5">
            <a:extLst>
              <a:ext uri="{FF2B5EF4-FFF2-40B4-BE49-F238E27FC236}">
                <a16:creationId xmlns:a16="http://schemas.microsoft.com/office/drawing/2014/main" id="{D7DF6800-49DB-A77E-6278-D6150B889E03}"/>
              </a:ext>
            </a:extLst>
          </p:cNvPr>
          <p:cNvSpPr/>
          <p:nvPr userDrawn="1"/>
        </p:nvSpPr>
        <p:spPr>
          <a:xfrm flipH="1">
            <a:off x="1109387" y="6055861"/>
            <a:ext cx="1577306" cy="802138"/>
          </a:xfrm>
          <a:custGeom>
            <a:avLst/>
            <a:gdLst>
              <a:gd name="csX0" fmla="*/ 159713 w 1577306"/>
              <a:gd name="csY0" fmla="*/ 0 h 802138"/>
              <a:gd name="csX1" fmla="*/ 0 w 1577306"/>
              <a:gd name="csY1" fmla="*/ 574969 h 802138"/>
              <a:gd name="csX2" fmla="*/ 403521 w 1577306"/>
              <a:gd name="csY2" fmla="*/ 769641 h 802138"/>
              <a:gd name="csX3" fmla="*/ 459192 w 1577306"/>
              <a:gd name="csY3" fmla="*/ 802138 h 802138"/>
              <a:gd name="csX4" fmla="*/ 1577306 w 1577306"/>
              <a:gd name="csY4" fmla="*/ 802138 h 802138"/>
              <a:gd name="csX5" fmla="*/ 1564552 w 1577306"/>
              <a:gd name="csY5" fmla="*/ 796062 h 802138"/>
              <a:gd name="csX6" fmla="*/ 1201438 w 1577306"/>
              <a:gd name="csY6" fmla="*/ 567798 h 802138"/>
              <a:gd name="csX7" fmla="*/ 1087356 w 1577306"/>
              <a:gd name="csY7" fmla="*/ 490875 h 802138"/>
              <a:gd name="csX8" fmla="*/ 222295 w 1577306"/>
              <a:gd name="csY8" fmla="*/ 24772 h 802138"/>
              <a:gd name="csX9" fmla="*/ 222295 w 1577306"/>
              <a:gd name="csY9" fmla="*/ 24120 h 802138"/>
              <a:gd name="csX10" fmla="*/ 159713 w 1577306"/>
              <a:gd name="csY10" fmla="*/ 0 h 802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7306" h="802138">
                <a:moveTo>
                  <a:pt x="159713" y="0"/>
                </a:moveTo>
                <a:lnTo>
                  <a:pt x="0" y="574969"/>
                </a:lnTo>
                <a:cubicBezTo>
                  <a:pt x="140157" y="631358"/>
                  <a:pt x="275424" y="698503"/>
                  <a:pt x="403521" y="769641"/>
                </a:cubicBezTo>
                <a:lnTo>
                  <a:pt x="459192" y="802138"/>
                </a:lnTo>
                <a:lnTo>
                  <a:pt x="1577306" y="802138"/>
                </a:lnTo>
                <a:lnTo>
                  <a:pt x="1564552" y="796062"/>
                </a:lnTo>
                <a:cubicBezTo>
                  <a:pt x="1435997" y="727675"/>
                  <a:pt x="1309000" y="641136"/>
                  <a:pt x="1201438" y="567798"/>
                </a:cubicBezTo>
                <a:cubicBezTo>
                  <a:pt x="1161020" y="539767"/>
                  <a:pt x="1122559" y="513691"/>
                  <a:pt x="1087356" y="490875"/>
                </a:cubicBezTo>
                <a:cubicBezTo>
                  <a:pt x="762062" y="279662"/>
                  <a:pt x="486963" y="131682"/>
                  <a:pt x="222295" y="24772"/>
                </a:cubicBezTo>
                <a:lnTo>
                  <a:pt x="222295" y="24120"/>
                </a:lnTo>
                <a:cubicBezTo>
                  <a:pt x="201434" y="16297"/>
                  <a:pt x="180574" y="7823"/>
                  <a:pt x="159713"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Forme libre : Forme 6">
            <a:extLst>
              <a:ext uri="{FF2B5EF4-FFF2-40B4-BE49-F238E27FC236}">
                <a16:creationId xmlns:a16="http://schemas.microsoft.com/office/drawing/2014/main" id="{E5771688-7887-484B-14C5-7B2558951C20}"/>
              </a:ext>
            </a:extLst>
          </p:cNvPr>
          <p:cNvSpPr/>
          <p:nvPr userDrawn="1"/>
        </p:nvSpPr>
        <p:spPr>
          <a:xfrm flipH="1">
            <a:off x="4184380" y="6428301"/>
            <a:ext cx="801216" cy="429698"/>
          </a:xfrm>
          <a:custGeom>
            <a:avLst/>
            <a:gdLst>
              <a:gd name="csX0" fmla="*/ 220130 w 801216"/>
              <a:gd name="csY0" fmla="*/ 0 h 429698"/>
              <a:gd name="csX1" fmla="*/ 180636 w 801216"/>
              <a:gd name="csY1" fmla="*/ 48092 h 429698"/>
              <a:gd name="csX2" fmla="*/ 6431 w 801216"/>
              <a:gd name="csY2" fmla="*/ 402154 h 429698"/>
              <a:gd name="csX3" fmla="*/ 0 w 801216"/>
              <a:gd name="csY3" fmla="*/ 429698 h 429698"/>
              <a:gd name="csX4" fmla="*/ 639824 w 801216"/>
              <a:gd name="csY4" fmla="*/ 429698 h 429698"/>
              <a:gd name="csX5" fmla="*/ 693941 w 801216"/>
              <a:gd name="csY5" fmla="*/ 357029 h 429698"/>
              <a:gd name="csX6" fmla="*/ 763145 w 801216"/>
              <a:gd name="csY6" fmla="*/ 291469 h 429698"/>
              <a:gd name="csX7" fmla="*/ 801216 w 801216"/>
              <a:gd name="csY7" fmla="*/ 264013 h 429698"/>
              <a:gd name="csX8" fmla="*/ 220130 w 801216"/>
              <a:gd name="csY8" fmla="*/ 0 h 42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1216" h="429698">
                <a:moveTo>
                  <a:pt x="220130" y="0"/>
                </a:moveTo>
                <a:lnTo>
                  <a:pt x="180636" y="48092"/>
                </a:lnTo>
                <a:cubicBezTo>
                  <a:pt x="100565" y="156255"/>
                  <a:pt x="42206" y="275149"/>
                  <a:pt x="6431" y="402154"/>
                </a:cubicBezTo>
                <a:lnTo>
                  <a:pt x="0" y="429698"/>
                </a:lnTo>
                <a:lnTo>
                  <a:pt x="639824" y="429698"/>
                </a:lnTo>
                <a:lnTo>
                  <a:pt x="693941" y="357029"/>
                </a:lnTo>
                <a:cubicBezTo>
                  <a:pt x="714639" y="334212"/>
                  <a:pt x="737801" y="312323"/>
                  <a:pt x="763145" y="291469"/>
                </a:cubicBezTo>
                <a:lnTo>
                  <a:pt x="801216" y="264013"/>
                </a:lnTo>
                <a:lnTo>
                  <a:pt x="22013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F0F0A930-8844-D457-B76E-CB0D2BA53316}"/>
              </a:ext>
            </a:extLst>
          </p:cNvPr>
          <p:cNvSpPr/>
          <p:nvPr userDrawn="1"/>
        </p:nvSpPr>
        <p:spPr>
          <a:xfrm rot="20133934" flipH="1">
            <a:off x="2614452" y="5629655"/>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Espace réservé de la date 10">
            <a:extLst>
              <a:ext uri="{FF2B5EF4-FFF2-40B4-BE49-F238E27FC236}">
                <a16:creationId xmlns:a16="http://schemas.microsoft.com/office/drawing/2014/main" id="{17A32686-A833-2D90-A6CD-8FDC182BA357}"/>
              </a:ext>
            </a:extLst>
          </p:cNvPr>
          <p:cNvSpPr>
            <a:spLocks noGrp="1"/>
          </p:cNvSpPr>
          <p:nvPr>
            <p:ph type="dt" sz="half" idx="15"/>
          </p:nvPr>
        </p:nvSpPr>
        <p:spPr/>
        <p:txBody>
          <a:bodyPr rtlCol="0"/>
          <a:lstStyle/>
          <a:p>
            <a:pPr rtl="0"/>
            <a:r>
              <a:rPr lang="en-US"/>
              <a:t>24/11/2025</a:t>
            </a:r>
          </a:p>
        </p:txBody>
      </p:sp>
      <p:sp>
        <p:nvSpPr>
          <p:cNvPr id="13" name="Espace réservé du pied de page 12">
            <a:extLst>
              <a:ext uri="{FF2B5EF4-FFF2-40B4-BE49-F238E27FC236}">
                <a16:creationId xmlns:a16="http://schemas.microsoft.com/office/drawing/2014/main" id="{2F3580A4-F556-BD40-543F-589EABE38A99}"/>
              </a:ext>
            </a:extLst>
          </p:cNvPr>
          <p:cNvSpPr>
            <a:spLocks noGrp="1"/>
          </p:cNvSpPr>
          <p:nvPr>
            <p:ph type="ftr" sz="quarter" idx="16"/>
          </p:nvPr>
        </p:nvSpPr>
        <p:spPr/>
        <p:txBody>
          <a:bodyPr rtlCol="0"/>
          <a:lstStyle/>
          <a:p>
            <a:pPr rtl="0"/>
            <a:endParaRPr lang="en-US" dirty="0"/>
          </a:p>
        </p:txBody>
      </p:sp>
      <p:sp>
        <p:nvSpPr>
          <p:cNvPr id="14" name="Espace réservé du numéro de diapositive 13">
            <a:extLst>
              <a:ext uri="{FF2B5EF4-FFF2-40B4-BE49-F238E27FC236}">
                <a16:creationId xmlns:a16="http://schemas.microsoft.com/office/drawing/2014/main" id="{E37BBE4E-9A79-1126-C62C-4038FA5F90A4}"/>
              </a:ext>
            </a:extLst>
          </p:cNvPr>
          <p:cNvSpPr>
            <a:spLocks noGrp="1"/>
          </p:cNvSpPr>
          <p:nvPr>
            <p:ph type="sldNum" sz="quarter" idx="17"/>
          </p:nvPr>
        </p:nvSpPr>
        <p:spPr/>
        <p:txBody>
          <a:bodyPr rtlCol="0"/>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1897525165"/>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mbre en grand">
    <p:bg>
      <p:bgRef idx="1001">
        <a:schemeClr val="bg2"/>
      </p:bgRef>
    </p:bg>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4FB9F1F9-AE00-3C3A-F03D-F79AC9A3AC97}"/>
              </a:ext>
            </a:extLst>
          </p:cNvPr>
          <p:cNvSpPr>
            <a:spLocks noGrp="1"/>
          </p:cNvSpPr>
          <p:nvPr>
            <p:ph type="title"/>
          </p:nvPr>
        </p:nvSpPr>
        <p:spPr>
          <a:xfrm>
            <a:off x="3404772" y="5109523"/>
            <a:ext cx="8153192" cy="1113476"/>
          </a:xfrm>
        </p:spPr>
        <p:txBody>
          <a:bodyPr rtlCol="0"/>
          <a:lstStyle>
            <a:lvl1pPr>
              <a:lnSpc>
                <a:spcPct val="110000"/>
              </a:lnSpc>
              <a:defRPr sz="2400">
                <a:latin typeface="+mn-lt"/>
              </a:defRPr>
            </a:lvl1pPr>
          </a:lstStyle>
          <a:p>
            <a:pPr rtl="0"/>
            <a:r>
              <a:rPr lang="fr"/>
              <a:t>Modifiez le style du titre</a:t>
            </a:r>
          </a:p>
        </p:txBody>
      </p:sp>
      <p:sp>
        <p:nvSpPr>
          <p:cNvPr id="9" name="Espace réservé du contenu 8">
            <a:extLst>
              <a:ext uri="{FF2B5EF4-FFF2-40B4-BE49-F238E27FC236}">
                <a16:creationId xmlns:a16="http://schemas.microsoft.com/office/drawing/2014/main" id="{6D98A0D9-FCF8-7AF9-8D07-935BC89B7E9E}"/>
              </a:ext>
            </a:extLst>
          </p:cNvPr>
          <p:cNvSpPr>
            <a:spLocks noGrp="1"/>
          </p:cNvSpPr>
          <p:nvPr>
            <p:ph sz="quarter" idx="14" hasCustomPrompt="1"/>
          </p:nvPr>
        </p:nvSpPr>
        <p:spPr>
          <a:xfrm>
            <a:off x="3405188" y="1747838"/>
            <a:ext cx="8147050" cy="3351212"/>
          </a:xfrm>
        </p:spPr>
        <p:txBody>
          <a:bodyPr rtlCol="0"/>
          <a:lstStyle>
            <a:lvl1pPr>
              <a:defRPr sz="20000">
                <a:latin typeface="+mj-lt"/>
              </a:defRPr>
            </a:lvl1pPr>
          </a:lstStyle>
          <a:p>
            <a:pPr lvl="0" rtl="0"/>
            <a:r>
              <a:rPr lang="fr"/>
              <a:t>## %</a:t>
            </a:r>
          </a:p>
        </p:txBody>
      </p:sp>
      <p:sp>
        <p:nvSpPr>
          <p:cNvPr id="3" name="Espace réservé de la date 2">
            <a:extLst>
              <a:ext uri="{FF2B5EF4-FFF2-40B4-BE49-F238E27FC236}">
                <a16:creationId xmlns:a16="http://schemas.microsoft.com/office/drawing/2014/main" id="{4A591E5F-EDEF-7D02-30E6-B960B5E45903}"/>
              </a:ext>
            </a:extLst>
          </p:cNvPr>
          <p:cNvSpPr>
            <a:spLocks noGrp="1"/>
          </p:cNvSpPr>
          <p:nvPr>
            <p:ph type="dt" sz="half" idx="10"/>
          </p:nvPr>
        </p:nvSpPr>
        <p:spPr>
          <a:xfrm>
            <a:off x="3404772" y="6426678"/>
            <a:ext cx="1218985" cy="431321"/>
          </a:xfrm>
        </p:spPr>
        <p:txBody>
          <a:bodyPr rtlCol="0"/>
          <a:lstStyle>
            <a:lvl1pPr>
              <a:defRPr>
                <a:solidFill>
                  <a:schemeClr val="tx1"/>
                </a:solidFill>
              </a:defRPr>
            </a:lvl1pPr>
          </a:lstStyle>
          <a:p>
            <a:pPr rtl="0"/>
            <a:r>
              <a:rPr lang="en-US"/>
              <a:t>24/11/2025</a:t>
            </a:r>
          </a:p>
        </p:txBody>
      </p:sp>
      <p:sp>
        <p:nvSpPr>
          <p:cNvPr id="4" name="Espace réservé du pied de page 3">
            <a:extLst>
              <a:ext uri="{FF2B5EF4-FFF2-40B4-BE49-F238E27FC236}">
                <a16:creationId xmlns:a16="http://schemas.microsoft.com/office/drawing/2014/main" id="{C394E47C-0C77-0005-1755-14F7739DF22E}"/>
              </a:ext>
            </a:extLst>
          </p:cNvPr>
          <p:cNvSpPr>
            <a:spLocks noGrp="1"/>
          </p:cNvSpPr>
          <p:nvPr>
            <p:ph type="ftr" sz="quarter" idx="11"/>
          </p:nvPr>
        </p:nvSpPr>
        <p:spPr>
          <a:xfrm>
            <a:off x="4897008" y="6426678"/>
            <a:ext cx="5163335" cy="431321"/>
          </a:xfrm>
        </p:spPr>
        <p:txBody>
          <a:bodyPr rtlCol="0"/>
          <a:lstStyle>
            <a:lvl1pPr>
              <a:defRPr>
                <a:solidFill>
                  <a:schemeClr val="tx1"/>
                </a:solidFill>
              </a:defRPr>
            </a:lvl1pPr>
          </a:lstStyle>
          <a:p>
            <a:pPr rtl="0"/>
            <a:endParaRPr lang="en-US"/>
          </a:p>
        </p:txBody>
      </p:sp>
      <p:sp>
        <p:nvSpPr>
          <p:cNvPr id="5" name="Espace réservé du numéro de diapositive 4">
            <a:extLst>
              <a:ext uri="{FF2B5EF4-FFF2-40B4-BE49-F238E27FC236}">
                <a16:creationId xmlns:a16="http://schemas.microsoft.com/office/drawing/2014/main" id="{CA0528A9-0729-B0FB-328C-3C96994AAB3C}"/>
              </a:ext>
            </a:extLst>
          </p:cNvPr>
          <p:cNvSpPr>
            <a:spLocks noGrp="1"/>
          </p:cNvSpPr>
          <p:nvPr>
            <p:ph type="sldNum" sz="quarter" idx="12"/>
          </p:nvPr>
        </p:nvSpPr>
        <p:spPr>
          <a:xfrm>
            <a:off x="10333594" y="6426678"/>
            <a:ext cx="1224369" cy="431322"/>
          </a:xfrm>
        </p:spPr>
        <p:txBody>
          <a:bodyPr rtlCol="0"/>
          <a:lstStyle>
            <a:lvl1pPr>
              <a:defRPr>
                <a:solidFill>
                  <a:schemeClr val="tx1"/>
                </a:solidFill>
              </a:defRPr>
            </a:lvl1pPr>
          </a:lstStyle>
          <a:p>
            <a:pPr rtl="0"/>
            <a:fld id="{AEAA3239-9EA4-4A65-A281-97F994456D9F}" type="slidenum">
              <a:rPr lang="en-US" smtClean="0"/>
              <a:pPr/>
              <a:t>‹N°›</a:t>
            </a:fld>
            <a:endParaRPr lang="en-US"/>
          </a:p>
        </p:txBody>
      </p:sp>
      <p:sp>
        <p:nvSpPr>
          <p:cNvPr id="59" name="Forme libre : Forme 58">
            <a:extLst>
              <a:ext uri="{FF2B5EF4-FFF2-40B4-BE49-F238E27FC236}">
                <a16:creationId xmlns:a16="http://schemas.microsoft.com/office/drawing/2014/main" id="{FDBB6AAF-3763-F132-8CE7-BBB0D4B69AE2}"/>
              </a:ext>
            </a:extLst>
          </p:cNvPr>
          <p:cNvSpPr/>
          <p:nvPr userDrawn="1"/>
        </p:nvSpPr>
        <p:spPr>
          <a:xfrm rot="20240305">
            <a:off x="-105698" y="2624840"/>
            <a:ext cx="1547447" cy="827310"/>
          </a:xfrm>
          <a:custGeom>
            <a:avLst/>
            <a:gdLst>
              <a:gd name="connsiteX0" fmla="*/ 1547447 w 1547447"/>
              <a:gd name="connsiteY0" fmla="*/ 212249 h 827310"/>
              <a:gd name="connsiteX1" fmla="*/ 1547447 w 1547447"/>
              <a:gd name="connsiteY1" fmla="*/ 796269 h 827310"/>
              <a:gd name="connsiteX2" fmla="*/ 1477223 w 1547447"/>
              <a:gd name="connsiteY2" fmla="*/ 807858 h 827310"/>
              <a:gd name="connsiteX3" fmla="*/ 180825 w 1547447"/>
              <a:gd name="connsiteY3" fmla="*/ 623387 h 827310"/>
              <a:gd name="connsiteX4" fmla="*/ 0 w 1547447"/>
              <a:gd name="connsiteY4" fmla="*/ 532955 h 827310"/>
              <a:gd name="connsiteX5" fmla="*/ 222520 w 1547447"/>
              <a:gd name="connsiteY5" fmla="*/ 0 h 827310"/>
              <a:gd name="connsiteX6" fmla="*/ 228013 w 1547447"/>
              <a:gd name="connsiteY6" fmla="*/ 3424 h 827310"/>
              <a:gd name="connsiteX7" fmla="*/ 864712 w 1547447"/>
              <a:gd name="connsiteY7" fmla="*/ 227118 h 827310"/>
              <a:gd name="connsiteX8" fmla="*/ 1539946 w 1547447"/>
              <a:gd name="connsiteY8" fmla="*/ 214076 h 827310"/>
              <a:gd name="connsiteX9" fmla="*/ 1547447 w 1547447"/>
              <a:gd name="connsiteY9" fmla="*/ 212249 h 82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7447" h="827310">
                <a:moveTo>
                  <a:pt x="1547447" y="212249"/>
                </a:moveTo>
                <a:lnTo>
                  <a:pt x="1547447" y="796269"/>
                </a:lnTo>
                <a:lnTo>
                  <a:pt x="1477223" y="807858"/>
                </a:lnTo>
                <a:cubicBezTo>
                  <a:pt x="1039182" y="863609"/>
                  <a:pt x="585863" y="798737"/>
                  <a:pt x="180825" y="623387"/>
                </a:cubicBezTo>
                <a:lnTo>
                  <a:pt x="0" y="532955"/>
                </a:lnTo>
                <a:lnTo>
                  <a:pt x="222520" y="0"/>
                </a:lnTo>
                <a:lnTo>
                  <a:pt x="228013" y="3424"/>
                </a:lnTo>
                <a:cubicBezTo>
                  <a:pt x="420615" y="113700"/>
                  <a:pt x="638011" y="190758"/>
                  <a:pt x="864712" y="227118"/>
                </a:cubicBezTo>
                <a:cubicBezTo>
                  <a:pt x="1091679" y="263746"/>
                  <a:pt x="1322316" y="258588"/>
                  <a:pt x="1539946" y="214076"/>
                </a:cubicBezTo>
                <a:lnTo>
                  <a:pt x="1547447" y="212249"/>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3" name="Forme libre : Forme 52">
            <a:extLst>
              <a:ext uri="{FF2B5EF4-FFF2-40B4-BE49-F238E27FC236}">
                <a16:creationId xmlns:a16="http://schemas.microsoft.com/office/drawing/2014/main" id="{E8975F87-554A-D739-5525-E0701056F1F6}"/>
              </a:ext>
            </a:extLst>
          </p:cNvPr>
          <p:cNvSpPr/>
          <p:nvPr userDrawn="1"/>
        </p:nvSpPr>
        <p:spPr>
          <a:xfrm>
            <a:off x="3404773" y="854406"/>
            <a:ext cx="387994" cy="354492"/>
          </a:xfrm>
          <a:custGeom>
            <a:avLst/>
            <a:gdLst>
              <a:gd name="connsiteX0" fmla="*/ 0 w 387994"/>
              <a:gd name="connsiteY0" fmla="*/ 0 h 354492"/>
              <a:gd name="connsiteX1" fmla="*/ 387994 w 387994"/>
              <a:gd name="connsiteY1" fmla="*/ 354492 h 354492"/>
              <a:gd name="connsiteX2" fmla="*/ 0 w 387994"/>
              <a:gd name="connsiteY2" fmla="*/ 1 h 354492"/>
              <a:gd name="connsiteX3" fmla="*/ 0 w 387994"/>
              <a:gd name="connsiteY3" fmla="*/ 0 h 354492"/>
            </a:gdLst>
            <a:ahLst/>
            <a:cxnLst>
              <a:cxn ang="0">
                <a:pos x="connsiteX0" y="connsiteY0"/>
              </a:cxn>
              <a:cxn ang="0">
                <a:pos x="connsiteX1" y="connsiteY1"/>
              </a:cxn>
              <a:cxn ang="0">
                <a:pos x="connsiteX2" y="connsiteY2"/>
              </a:cxn>
              <a:cxn ang="0">
                <a:pos x="connsiteX3" y="connsiteY3"/>
              </a:cxn>
            </a:cxnLst>
            <a:rect l="l" t="t" r="r" b="b"/>
            <a:pathLst>
              <a:path w="387994" h="354492">
                <a:moveTo>
                  <a:pt x="0" y="0"/>
                </a:moveTo>
                <a:lnTo>
                  <a:pt x="387994" y="354492"/>
                </a:lnTo>
                <a:lnTo>
                  <a:pt x="0" y="1"/>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0" name="Forme libre : Forme 49">
            <a:extLst>
              <a:ext uri="{FF2B5EF4-FFF2-40B4-BE49-F238E27FC236}">
                <a16:creationId xmlns:a16="http://schemas.microsoft.com/office/drawing/2014/main" id="{EA37858A-7337-68AD-BDC6-DFE3D993A654}"/>
              </a:ext>
            </a:extLst>
          </p:cNvPr>
          <p:cNvSpPr/>
          <p:nvPr userDrawn="1"/>
        </p:nvSpPr>
        <p:spPr>
          <a:xfrm>
            <a:off x="383282" y="-958"/>
            <a:ext cx="3446155" cy="3094423"/>
          </a:xfrm>
          <a:custGeom>
            <a:avLst/>
            <a:gdLst>
              <a:gd name="connsiteX0" fmla="*/ 7509 w 3446155"/>
              <a:gd name="connsiteY0" fmla="*/ 0 h 3094423"/>
              <a:gd name="connsiteX1" fmla="*/ 590577 w 3446155"/>
              <a:gd name="connsiteY1" fmla="*/ 0 h 3094423"/>
              <a:gd name="connsiteX2" fmla="*/ 585725 w 3446155"/>
              <a:gd name="connsiteY2" fmla="*/ 15360 h 3094423"/>
              <a:gd name="connsiteX3" fmla="*/ 663728 w 3446155"/>
              <a:gd name="connsiteY3" fmla="*/ 490396 h 3094423"/>
              <a:gd name="connsiteX4" fmla="*/ 975956 w 3446155"/>
              <a:gd name="connsiteY4" fmla="*/ 903190 h 3094423"/>
              <a:gd name="connsiteX5" fmla="*/ 1426404 w 3446155"/>
              <a:gd name="connsiteY5" fmla="*/ 1187456 h 3094423"/>
              <a:gd name="connsiteX6" fmla="*/ 1668612 w 3446155"/>
              <a:gd name="connsiteY6" fmla="*/ 1266709 h 3094423"/>
              <a:gd name="connsiteX7" fmla="*/ 1538285 w 3446155"/>
              <a:gd name="connsiteY7" fmla="*/ 353491 h 3094423"/>
              <a:gd name="connsiteX8" fmla="*/ 1355524 w 3446155"/>
              <a:gd name="connsiteY8" fmla="*/ 69783 h 3094423"/>
              <a:gd name="connsiteX9" fmla="*/ 1289414 w 3446155"/>
              <a:gd name="connsiteY9" fmla="*/ 0 h 3094423"/>
              <a:gd name="connsiteX10" fmla="*/ 2004363 w 3446155"/>
              <a:gd name="connsiteY10" fmla="*/ 0 h 3094423"/>
              <a:gd name="connsiteX11" fmla="*/ 2067168 w 3446155"/>
              <a:gd name="connsiteY11" fmla="*/ 126604 h 3094423"/>
              <a:gd name="connsiteX12" fmla="*/ 2243861 w 3446155"/>
              <a:gd name="connsiteY12" fmla="*/ 1289306 h 3094423"/>
              <a:gd name="connsiteX13" fmla="*/ 2458302 w 3446155"/>
              <a:gd name="connsiteY13" fmla="*/ 1234950 h 3094423"/>
              <a:gd name="connsiteX14" fmla="*/ 2904084 w 3446155"/>
              <a:gd name="connsiteY14" fmla="*/ 971866 h 3094423"/>
              <a:gd name="connsiteX15" fmla="*/ 2999656 w 3446155"/>
              <a:gd name="connsiteY15" fmla="*/ 880240 h 3094423"/>
              <a:gd name="connsiteX16" fmla="*/ 3021492 w 3446155"/>
              <a:gd name="connsiteY16" fmla="*/ 855365 h 3094423"/>
              <a:gd name="connsiteX17" fmla="*/ 3409486 w 3446155"/>
              <a:gd name="connsiteY17" fmla="*/ 1209856 h 3094423"/>
              <a:gd name="connsiteX18" fmla="*/ 3446155 w 3446155"/>
              <a:gd name="connsiteY18" fmla="*/ 1243359 h 3094423"/>
              <a:gd name="connsiteX19" fmla="*/ 3414042 w 3446155"/>
              <a:gd name="connsiteY19" fmla="*/ 1279908 h 3094423"/>
              <a:gd name="connsiteX20" fmla="*/ 3282933 w 3446155"/>
              <a:gd name="connsiteY20" fmla="*/ 1405637 h 3094423"/>
              <a:gd name="connsiteX21" fmla="*/ 2646213 w 3446155"/>
              <a:gd name="connsiteY21" fmla="*/ 1779352 h 3094423"/>
              <a:gd name="connsiteX22" fmla="*/ 2117280 w 3446155"/>
              <a:gd name="connsiteY22" fmla="*/ 1880792 h 3094423"/>
              <a:gd name="connsiteX23" fmla="*/ 1637019 w 3446155"/>
              <a:gd name="connsiteY23" fmla="*/ 2692156 h 3094423"/>
              <a:gd name="connsiteX24" fmla="*/ 1235530 w 3446155"/>
              <a:gd name="connsiteY24" fmla="*/ 3038499 h 3094423"/>
              <a:gd name="connsiteX25" fmla="*/ 1146149 w 3446155"/>
              <a:gd name="connsiteY25" fmla="*/ 3094423 h 3094423"/>
              <a:gd name="connsiteX26" fmla="*/ 921133 w 3446155"/>
              <a:gd name="connsiteY26" fmla="*/ 2555491 h 3094423"/>
              <a:gd name="connsiteX27" fmla="*/ 1021749 w 3446155"/>
              <a:gd name="connsiteY27" fmla="*/ 2481424 h 3094423"/>
              <a:gd name="connsiteX28" fmla="*/ 1213083 w 3446155"/>
              <a:gd name="connsiteY28" fmla="*/ 2303264 h 3094423"/>
              <a:gd name="connsiteX29" fmla="*/ 1523538 w 3446155"/>
              <a:gd name="connsiteY29" fmla="*/ 1821348 h 3094423"/>
              <a:gd name="connsiteX30" fmla="*/ 1205507 w 3446155"/>
              <a:gd name="connsiteY30" fmla="*/ 1716581 h 3094423"/>
              <a:gd name="connsiteX31" fmla="*/ 590439 w 3446155"/>
              <a:gd name="connsiteY31" fmla="*/ 1328034 h 3094423"/>
              <a:gd name="connsiteX32" fmla="*/ 146829 w 3446155"/>
              <a:gd name="connsiteY32" fmla="*/ 738243 h 3094423"/>
              <a:gd name="connsiteX33" fmla="*/ 2 w 3446155"/>
              <a:gd name="connsiteY33" fmla="*/ 118882 h 3094423"/>
              <a:gd name="connsiteX34" fmla="*/ 4342 w 3446155"/>
              <a:gd name="connsiteY34" fmla="*/ 24020 h 3094423"/>
              <a:gd name="connsiteX35" fmla="*/ 7509 w 3446155"/>
              <a:gd name="connsiteY35" fmla="*/ 0 h 3094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446155" h="3094423">
                <a:moveTo>
                  <a:pt x="7509" y="0"/>
                </a:moveTo>
                <a:lnTo>
                  <a:pt x="590577" y="0"/>
                </a:lnTo>
                <a:lnTo>
                  <a:pt x="585725" y="15360"/>
                </a:lnTo>
                <a:cubicBezTo>
                  <a:pt x="553056" y="159884"/>
                  <a:pt x="594754" y="345690"/>
                  <a:pt x="663728" y="490396"/>
                </a:cubicBezTo>
                <a:cubicBezTo>
                  <a:pt x="737188" y="643811"/>
                  <a:pt x="842302" y="782771"/>
                  <a:pt x="975956" y="903190"/>
                </a:cubicBezTo>
                <a:cubicBezTo>
                  <a:pt x="1106876" y="1021772"/>
                  <a:pt x="1258599" y="1117184"/>
                  <a:pt x="1426404" y="1187456"/>
                </a:cubicBezTo>
                <a:cubicBezTo>
                  <a:pt x="1505889" y="1220741"/>
                  <a:pt x="1586899" y="1247043"/>
                  <a:pt x="1668612" y="1266709"/>
                </a:cubicBezTo>
                <a:cubicBezTo>
                  <a:pt x="1702454" y="949629"/>
                  <a:pt x="1657844" y="636410"/>
                  <a:pt x="1538285" y="353491"/>
                </a:cubicBezTo>
                <a:cubicBezTo>
                  <a:pt x="1499079" y="261198"/>
                  <a:pt x="1433546" y="160219"/>
                  <a:pt x="1355524" y="69783"/>
                </a:cubicBezTo>
                <a:lnTo>
                  <a:pt x="1289414" y="0"/>
                </a:lnTo>
                <a:lnTo>
                  <a:pt x="2004363" y="0"/>
                </a:lnTo>
                <a:lnTo>
                  <a:pt x="2067168" y="126604"/>
                </a:lnTo>
                <a:cubicBezTo>
                  <a:pt x="2220635" y="488849"/>
                  <a:pt x="2281233" y="887754"/>
                  <a:pt x="2243861" y="1289306"/>
                </a:cubicBezTo>
                <a:cubicBezTo>
                  <a:pt x="2317467" y="1277175"/>
                  <a:pt x="2388663" y="1259163"/>
                  <a:pt x="2458302" y="1234950"/>
                </a:cubicBezTo>
                <a:cubicBezTo>
                  <a:pt x="2618579" y="1179408"/>
                  <a:pt x="2769195" y="1090733"/>
                  <a:pt x="2904084" y="971866"/>
                </a:cubicBezTo>
                <a:cubicBezTo>
                  <a:pt x="2937202" y="942774"/>
                  <a:pt x="2969079" y="912206"/>
                  <a:pt x="2999656" y="880240"/>
                </a:cubicBezTo>
                <a:lnTo>
                  <a:pt x="3021492" y="855365"/>
                </a:lnTo>
                <a:lnTo>
                  <a:pt x="3409486" y="1209856"/>
                </a:lnTo>
                <a:lnTo>
                  <a:pt x="3446155" y="1243359"/>
                </a:lnTo>
                <a:lnTo>
                  <a:pt x="3414042" y="1279908"/>
                </a:lnTo>
                <a:cubicBezTo>
                  <a:pt x="3372141" y="1323677"/>
                  <a:pt x="3328414" y="1365610"/>
                  <a:pt x="3282933" y="1405637"/>
                </a:cubicBezTo>
                <a:cubicBezTo>
                  <a:pt x="3091522" y="1573593"/>
                  <a:pt x="2876980" y="1699270"/>
                  <a:pt x="2646213" y="1779352"/>
                </a:cubicBezTo>
                <a:cubicBezTo>
                  <a:pt x="2477005" y="1838087"/>
                  <a:pt x="2300125" y="1872122"/>
                  <a:pt x="2117280" y="1880792"/>
                </a:cubicBezTo>
                <a:cubicBezTo>
                  <a:pt x="2012414" y="2184074"/>
                  <a:pt x="1849901" y="2459751"/>
                  <a:pt x="1637019" y="2692156"/>
                </a:cubicBezTo>
                <a:cubicBezTo>
                  <a:pt x="1516884" y="2823504"/>
                  <a:pt x="1381721" y="2939274"/>
                  <a:pt x="1235530" y="3038499"/>
                </a:cubicBezTo>
                <a:lnTo>
                  <a:pt x="1146149" y="3094423"/>
                </a:lnTo>
                <a:lnTo>
                  <a:pt x="921133" y="2555491"/>
                </a:lnTo>
                <a:lnTo>
                  <a:pt x="1021749" y="2481424"/>
                </a:lnTo>
                <a:cubicBezTo>
                  <a:pt x="1090644" y="2426584"/>
                  <a:pt x="1154730" y="2367012"/>
                  <a:pt x="1213083" y="2303264"/>
                </a:cubicBezTo>
                <a:cubicBezTo>
                  <a:pt x="1341925" y="2162483"/>
                  <a:pt x="1446131" y="1999605"/>
                  <a:pt x="1523538" y="1821348"/>
                </a:cubicBezTo>
                <a:cubicBezTo>
                  <a:pt x="1415627" y="1794868"/>
                  <a:pt x="1309709" y="1760215"/>
                  <a:pt x="1205507" y="1716581"/>
                </a:cubicBezTo>
                <a:cubicBezTo>
                  <a:pt x="977084" y="1620923"/>
                  <a:pt x="769518" y="1490345"/>
                  <a:pt x="590439" y="1328034"/>
                </a:cubicBezTo>
                <a:cubicBezTo>
                  <a:pt x="401911" y="1156916"/>
                  <a:pt x="252493" y="958512"/>
                  <a:pt x="146829" y="738243"/>
                </a:cubicBezTo>
                <a:cubicBezTo>
                  <a:pt x="51476" y="539615"/>
                  <a:pt x="-365" y="319707"/>
                  <a:pt x="2" y="118882"/>
                </a:cubicBezTo>
                <a:cubicBezTo>
                  <a:pt x="150" y="86721"/>
                  <a:pt x="1603" y="55084"/>
                  <a:pt x="4342" y="24020"/>
                </a:cubicBezTo>
                <a:lnTo>
                  <a:pt x="7509"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9" name="Forme libre : Forme 48">
            <a:extLst>
              <a:ext uri="{FF2B5EF4-FFF2-40B4-BE49-F238E27FC236}">
                <a16:creationId xmlns:a16="http://schemas.microsoft.com/office/drawing/2014/main" id="{213E8E45-924A-CDB8-E962-4162ACAEC60E}"/>
              </a:ext>
            </a:extLst>
          </p:cNvPr>
          <p:cNvSpPr/>
          <p:nvPr userDrawn="1"/>
        </p:nvSpPr>
        <p:spPr>
          <a:xfrm>
            <a:off x="3404773" y="-958"/>
            <a:ext cx="979889" cy="1243358"/>
          </a:xfrm>
          <a:custGeom>
            <a:avLst/>
            <a:gdLst>
              <a:gd name="connsiteX0" fmla="*/ 402254 w 979889"/>
              <a:gd name="connsiteY0" fmla="*/ 0 h 1243358"/>
              <a:gd name="connsiteX1" fmla="*/ 979889 w 979889"/>
              <a:gd name="connsiteY1" fmla="*/ 0 h 1243358"/>
              <a:gd name="connsiteX2" fmla="*/ 961636 w 979889"/>
              <a:gd name="connsiteY2" fmla="*/ 149996 h 1243358"/>
              <a:gd name="connsiteX3" fmla="*/ 827106 w 979889"/>
              <a:gd name="connsiteY3" fmla="*/ 613420 h 1243358"/>
              <a:gd name="connsiteX4" fmla="*/ 827187 w 979889"/>
              <a:gd name="connsiteY4" fmla="*/ 614850 h 1243358"/>
              <a:gd name="connsiteX5" fmla="*/ 718445 w 979889"/>
              <a:gd name="connsiteY5" fmla="*/ 838170 h 1243358"/>
              <a:gd name="connsiteX6" fmla="*/ 512708 w 979889"/>
              <a:gd name="connsiteY6" fmla="*/ 1143150 h 1243358"/>
              <a:gd name="connsiteX7" fmla="*/ 424663 w 979889"/>
              <a:gd name="connsiteY7" fmla="*/ 1243358 h 1243358"/>
              <a:gd name="connsiteX8" fmla="*/ 387995 w 979889"/>
              <a:gd name="connsiteY8" fmla="*/ 1209856 h 1243358"/>
              <a:gd name="connsiteX9" fmla="*/ 1 w 979889"/>
              <a:gd name="connsiteY9" fmla="*/ 855364 h 1243358"/>
              <a:gd name="connsiteX10" fmla="*/ 1 w 979889"/>
              <a:gd name="connsiteY10" fmla="*/ 855365 h 1243358"/>
              <a:gd name="connsiteX11" fmla="*/ 0 w 979889"/>
              <a:gd name="connsiteY11" fmla="*/ 855364 h 1243358"/>
              <a:gd name="connsiteX12" fmla="*/ 65958 w 979889"/>
              <a:gd name="connsiteY12" fmla="*/ 780219 h 1243358"/>
              <a:gd name="connsiteX13" fmla="*/ 216956 w 979889"/>
              <a:gd name="connsiteY13" fmla="*/ 556802 h 1243358"/>
              <a:gd name="connsiteX14" fmla="*/ 395544 w 979889"/>
              <a:gd name="connsiteY14" fmla="*/ 54297 h 1243358"/>
              <a:gd name="connsiteX15" fmla="*/ 402254 w 979889"/>
              <a:gd name="connsiteY15" fmla="*/ 0 h 12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9889" h="1243358">
                <a:moveTo>
                  <a:pt x="402254" y="0"/>
                </a:moveTo>
                <a:lnTo>
                  <a:pt x="979889" y="0"/>
                </a:lnTo>
                <a:lnTo>
                  <a:pt x="961636" y="149996"/>
                </a:lnTo>
                <a:cubicBezTo>
                  <a:pt x="934694" y="308515"/>
                  <a:pt x="889824" y="463649"/>
                  <a:pt x="827106" y="613420"/>
                </a:cubicBezTo>
                <a:lnTo>
                  <a:pt x="827187" y="614850"/>
                </a:lnTo>
                <a:cubicBezTo>
                  <a:pt x="795343" y="690895"/>
                  <a:pt x="759371" y="765246"/>
                  <a:pt x="718445" y="838170"/>
                </a:cubicBezTo>
                <a:cubicBezTo>
                  <a:pt x="657836" y="946552"/>
                  <a:pt x="589066" y="1048392"/>
                  <a:pt x="512708" y="1143150"/>
                </a:cubicBezTo>
                <a:lnTo>
                  <a:pt x="424663" y="1243358"/>
                </a:lnTo>
                <a:lnTo>
                  <a:pt x="387995" y="1209856"/>
                </a:lnTo>
                <a:lnTo>
                  <a:pt x="1" y="855364"/>
                </a:lnTo>
                <a:lnTo>
                  <a:pt x="1" y="855365"/>
                </a:lnTo>
                <a:lnTo>
                  <a:pt x="0" y="855364"/>
                </a:lnTo>
                <a:lnTo>
                  <a:pt x="65958" y="780219"/>
                </a:lnTo>
                <a:cubicBezTo>
                  <a:pt x="121824" y="710840"/>
                  <a:pt x="172296" y="636166"/>
                  <a:pt x="216956" y="556802"/>
                </a:cubicBezTo>
                <a:cubicBezTo>
                  <a:pt x="305670" y="397820"/>
                  <a:pt x="366214" y="228438"/>
                  <a:pt x="395544" y="54297"/>
                </a:cubicBezTo>
                <a:lnTo>
                  <a:pt x="402254"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780634001"/>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ombre en grand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56306E-B77F-CE22-FA8C-F08F17B5E9B4}"/>
              </a:ext>
            </a:extLst>
          </p:cNvPr>
          <p:cNvSpPr>
            <a:spLocks noGrp="1"/>
          </p:cNvSpPr>
          <p:nvPr>
            <p:ph type="title"/>
          </p:nvPr>
        </p:nvSpPr>
        <p:spPr>
          <a:xfrm>
            <a:off x="1190627" y="4683125"/>
            <a:ext cx="9810752" cy="1174116"/>
          </a:xfrm>
        </p:spPr>
        <p:txBody>
          <a:bodyPr rtlCol="0" anchor="t">
            <a:normAutofit/>
          </a:bodyPr>
          <a:lstStyle>
            <a:lvl1pPr algn="ctr">
              <a:lnSpc>
                <a:spcPct val="110000"/>
              </a:lnSpc>
              <a:defRPr sz="2400" b="0">
                <a:solidFill>
                  <a:schemeClr val="tx1"/>
                </a:solidFill>
                <a:latin typeface="+mn-lt"/>
              </a:defRPr>
            </a:lvl1pPr>
          </a:lstStyle>
          <a:p>
            <a:pPr rtl="0"/>
            <a:r>
              <a:rPr lang="fr"/>
              <a:t>Modifiez le style du titre</a:t>
            </a:r>
          </a:p>
        </p:txBody>
      </p:sp>
      <p:sp>
        <p:nvSpPr>
          <p:cNvPr id="7" name="Espace réservé du contenu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30" y="634999"/>
            <a:ext cx="10923934" cy="4048126"/>
          </a:xfrm>
        </p:spPr>
        <p:txBody>
          <a:bodyPr rtlCol="0" anchor="b">
            <a:noAutofit/>
          </a:bodyPr>
          <a:lstStyle>
            <a:lvl1pPr marL="0" indent="0" algn="ctr">
              <a:lnSpc>
                <a:spcPct val="90000"/>
              </a:lnSpc>
              <a:buNone/>
              <a:defRPr sz="23300" b="1">
                <a:solidFill>
                  <a:schemeClr val="tx2"/>
                </a:solidFill>
                <a:latin typeface="+mj-lt"/>
              </a:defRPr>
            </a:lvl1pPr>
          </a:lstStyle>
          <a:p>
            <a:pPr lvl="0" rtl="0"/>
            <a:r>
              <a:rPr lang="fr"/>
              <a:t>##%</a:t>
            </a:r>
          </a:p>
        </p:txBody>
      </p:sp>
      <p:sp>
        <p:nvSpPr>
          <p:cNvPr id="3" name="Espace réservé de la date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4" name="Espace réservé du pied de page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tx1"/>
                </a:solidFill>
              </a:defRPr>
            </a:lvl1pPr>
          </a:lstStyle>
          <a:p>
            <a:pPr rtl="0"/>
            <a:endParaRPr lang="en-US"/>
          </a:p>
        </p:txBody>
      </p:sp>
      <p:sp>
        <p:nvSpPr>
          <p:cNvPr id="5" name="Espace réservé du numéro de diapositive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a:t>‹N°›</a:t>
            </a:fld>
            <a:endParaRPr lang="en-US"/>
          </a:p>
        </p:txBody>
      </p:sp>
    </p:spTree>
    <p:extLst>
      <p:ext uri="{BB962C8B-B14F-4D97-AF65-F5344CB8AC3E}">
        <p14:creationId xmlns:p14="http://schemas.microsoft.com/office/powerpoint/2010/main" val="124675958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mbre en grand 3">
    <p:bg>
      <p:bgRef idx="1001">
        <a:schemeClr val="bg2"/>
      </p:bgRef>
    </p:bg>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1F755179-32D2-1EB1-F106-6279B64DBA5E}"/>
              </a:ext>
            </a:extLst>
          </p:cNvPr>
          <p:cNvSpPr>
            <a:spLocks noGrp="1"/>
          </p:cNvSpPr>
          <p:nvPr>
            <p:ph type="title"/>
          </p:nvPr>
        </p:nvSpPr>
        <p:spPr>
          <a:xfrm>
            <a:off x="634030" y="3311860"/>
            <a:ext cx="6181857" cy="1416665"/>
          </a:xfrm>
        </p:spPr>
        <p:txBody>
          <a:bodyPr rtlCol="0">
            <a:normAutofit/>
          </a:bodyPr>
          <a:lstStyle>
            <a:lvl1pPr>
              <a:lnSpc>
                <a:spcPct val="110000"/>
              </a:lnSpc>
              <a:defRPr sz="2400">
                <a:latin typeface="+mn-lt"/>
              </a:defRPr>
            </a:lvl1pPr>
          </a:lstStyle>
          <a:p>
            <a:pPr rtl="0"/>
            <a:r>
              <a:rPr lang="fr"/>
              <a:t>Modifiez le style du titre</a:t>
            </a:r>
          </a:p>
        </p:txBody>
      </p:sp>
      <p:sp>
        <p:nvSpPr>
          <p:cNvPr id="9" name="Espace réservé du contenu 8">
            <a:extLst>
              <a:ext uri="{FF2B5EF4-FFF2-40B4-BE49-F238E27FC236}">
                <a16:creationId xmlns:a16="http://schemas.microsoft.com/office/drawing/2014/main" id="{AE43D4AD-272F-39FE-27E7-8866430C1D9F}"/>
              </a:ext>
            </a:extLst>
          </p:cNvPr>
          <p:cNvSpPr>
            <a:spLocks noGrp="1"/>
          </p:cNvSpPr>
          <p:nvPr>
            <p:ph sz="quarter" idx="14" hasCustomPrompt="1"/>
          </p:nvPr>
        </p:nvSpPr>
        <p:spPr>
          <a:xfrm>
            <a:off x="633413" y="644525"/>
            <a:ext cx="8355012" cy="2660650"/>
          </a:xfrm>
        </p:spPr>
        <p:txBody>
          <a:bodyPr rtlCol="0" anchor="t"/>
          <a:lstStyle>
            <a:lvl1pPr>
              <a:lnSpc>
                <a:spcPct val="90000"/>
              </a:lnSpc>
              <a:defRPr sz="18000">
                <a:latin typeface="+mj-lt"/>
              </a:defRPr>
            </a:lvl1pPr>
          </a:lstStyle>
          <a:p>
            <a:pPr lvl="0" rtl="0"/>
            <a:r>
              <a:rPr lang="fr"/>
              <a:t>## %</a:t>
            </a:r>
          </a:p>
        </p:txBody>
      </p:sp>
      <p:sp>
        <p:nvSpPr>
          <p:cNvPr id="3" name="Espace réservé de la date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p>
            <a:pPr rtl="0"/>
            <a:endParaRPr lang="en-US"/>
          </a:p>
        </p:txBody>
      </p:sp>
      <p:sp>
        <p:nvSpPr>
          <p:cNvPr id="5" name="Espace réservé du numéro de diapositive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
        <p:nvSpPr>
          <p:cNvPr id="102" name="Forme libre : Forme 101">
            <a:extLst>
              <a:ext uri="{FF2B5EF4-FFF2-40B4-BE49-F238E27FC236}">
                <a16:creationId xmlns:a16="http://schemas.microsoft.com/office/drawing/2014/main" id="{1F453A4D-E9FE-61F3-093B-D67E0ECFE01D}"/>
              </a:ext>
            </a:extLst>
          </p:cNvPr>
          <p:cNvSpPr/>
          <p:nvPr userDrawn="1"/>
        </p:nvSpPr>
        <p:spPr>
          <a:xfrm>
            <a:off x="9291859" y="3992707"/>
            <a:ext cx="1614625" cy="2009982"/>
          </a:xfrm>
          <a:custGeom>
            <a:avLst/>
            <a:gdLst>
              <a:gd name="csX0" fmla="*/ 422884 w 1614625"/>
              <a:gd name="csY0" fmla="*/ 0 h 2009982"/>
              <a:gd name="csX1" fmla="*/ 475243 w 1614625"/>
              <a:gd name="csY1" fmla="*/ 84774 h 2009982"/>
              <a:gd name="csX2" fmla="*/ 680808 w 1614625"/>
              <a:gd name="csY2" fmla="*/ 473057 h 2009982"/>
              <a:gd name="csX3" fmla="*/ 1039200 w 1614625"/>
              <a:gd name="csY3" fmla="*/ 1082836 h 2009982"/>
              <a:gd name="csX4" fmla="*/ 1607744 w 1614625"/>
              <a:gd name="csY4" fmla="*/ 1545730 h 2009982"/>
              <a:gd name="csX5" fmla="*/ 1614625 w 1614625"/>
              <a:gd name="csY5" fmla="*/ 1548846 h 2009982"/>
              <a:gd name="csX6" fmla="*/ 1399248 w 1614625"/>
              <a:gd name="csY6" fmla="*/ 2009982 h 2009982"/>
              <a:gd name="csX7" fmla="*/ 1298190 w 1614625"/>
              <a:gd name="csY7" fmla="*/ 1958066 h 2009982"/>
              <a:gd name="csX8" fmla="*/ 643842 w 1614625"/>
              <a:gd name="csY8" fmla="*/ 1404693 h 2009982"/>
              <a:gd name="csX9" fmla="*/ 225585 w 1614625"/>
              <a:gd name="csY9" fmla="*/ 702797 h 2009982"/>
              <a:gd name="csX10" fmla="*/ 41383 w 1614625"/>
              <a:gd name="csY10" fmla="*/ 353434 h 2009982"/>
              <a:gd name="csX11" fmla="*/ 0 w 1614625"/>
              <a:gd name="csY11" fmla="*/ 285548 h 2009982"/>
              <a:gd name="csX12" fmla="*/ 422884 w 1614625"/>
              <a:gd name="csY12" fmla="*/ 0 h 2009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14625" h="2009982">
                <a:moveTo>
                  <a:pt x="422884" y="0"/>
                </a:moveTo>
                <a:lnTo>
                  <a:pt x="475243" y="84774"/>
                </a:lnTo>
                <a:cubicBezTo>
                  <a:pt x="548522" y="212118"/>
                  <a:pt x="615184" y="343609"/>
                  <a:pt x="680808" y="473057"/>
                </a:cubicBezTo>
                <a:cubicBezTo>
                  <a:pt x="797472" y="703429"/>
                  <a:pt x="907870" y="921546"/>
                  <a:pt x="1039200" y="1082836"/>
                </a:cubicBezTo>
                <a:cubicBezTo>
                  <a:pt x="1190133" y="1268317"/>
                  <a:pt x="1389514" y="1436952"/>
                  <a:pt x="1607744" y="1545730"/>
                </a:cubicBezTo>
                <a:lnTo>
                  <a:pt x="1614625" y="1548846"/>
                </a:lnTo>
                <a:lnTo>
                  <a:pt x="1399248" y="2009982"/>
                </a:lnTo>
                <a:lnTo>
                  <a:pt x="1298190" y="1958066"/>
                </a:lnTo>
                <a:cubicBezTo>
                  <a:pt x="1055387" y="1822698"/>
                  <a:pt x="828910" y="1632203"/>
                  <a:pt x="643842" y="1404693"/>
                </a:cubicBezTo>
                <a:cubicBezTo>
                  <a:pt x="478131" y="1200548"/>
                  <a:pt x="349758" y="947608"/>
                  <a:pt x="225585" y="702797"/>
                </a:cubicBezTo>
                <a:cubicBezTo>
                  <a:pt x="165975" y="585421"/>
                  <a:pt x="105560" y="466165"/>
                  <a:pt x="41383" y="353434"/>
                </a:cubicBezTo>
                <a:lnTo>
                  <a:pt x="0" y="285548"/>
                </a:lnTo>
                <a:lnTo>
                  <a:pt x="422884"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8" name="Forme libre : Forme 97">
            <a:extLst>
              <a:ext uri="{FF2B5EF4-FFF2-40B4-BE49-F238E27FC236}">
                <a16:creationId xmlns:a16="http://schemas.microsoft.com/office/drawing/2014/main" id="{028F6DC3-FEB2-A4D0-3156-8CA71A7F0E75}"/>
              </a:ext>
            </a:extLst>
          </p:cNvPr>
          <p:cNvSpPr/>
          <p:nvPr userDrawn="1"/>
        </p:nvSpPr>
        <p:spPr>
          <a:xfrm>
            <a:off x="10691106" y="4999742"/>
            <a:ext cx="1488194" cy="1175716"/>
          </a:xfrm>
          <a:custGeom>
            <a:avLst/>
            <a:gdLst>
              <a:gd name="csX0" fmla="*/ 1488194 w 1488194"/>
              <a:gd name="csY0" fmla="*/ 0 h 1175716"/>
              <a:gd name="csX1" fmla="*/ 1488194 w 1488194"/>
              <a:gd name="csY1" fmla="*/ 911153 h 1175716"/>
              <a:gd name="csX2" fmla="*/ 1456678 w 1488194"/>
              <a:gd name="csY2" fmla="*/ 936830 h 1175716"/>
              <a:gd name="csX3" fmla="*/ 1322535 w 1488194"/>
              <a:gd name="csY3" fmla="*/ 1019995 h 1175716"/>
              <a:gd name="csX4" fmla="*/ 146259 w 1488194"/>
              <a:gd name="csY4" fmla="*/ 1067352 h 1175716"/>
              <a:gd name="csX5" fmla="*/ 21588 w 1488194"/>
              <a:gd name="csY5" fmla="*/ 1014037 h 1175716"/>
              <a:gd name="csX6" fmla="*/ 0 w 1488194"/>
              <a:gd name="csY6" fmla="*/ 1002947 h 1175716"/>
              <a:gd name="csX7" fmla="*/ 215377 w 1488194"/>
              <a:gd name="csY7" fmla="*/ 541811 h 1175716"/>
              <a:gd name="csX8" fmla="*/ 303091 w 1488194"/>
              <a:gd name="csY8" fmla="*/ 581524 h 1175716"/>
              <a:gd name="csX9" fmla="*/ 1080805 w 1488194"/>
              <a:gd name="csY9" fmla="*/ 570021 h 1175716"/>
              <a:gd name="csX10" fmla="*/ 1465491 w 1488194"/>
              <a:gd name="csY10" fmla="*/ 81379 h 1175716"/>
              <a:gd name="csX11" fmla="*/ 1488194 w 1488194"/>
              <a:gd name="csY11" fmla="*/ 0 h 1175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88194" h="1175716">
                <a:moveTo>
                  <a:pt x="1488194" y="0"/>
                </a:moveTo>
                <a:lnTo>
                  <a:pt x="1488194" y="911153"/>
                </a:lnTo>
                <a:lnTo>
                  <a:pt x="1456678" y="936830"/>
                </a:lnTo>
                <a:cubicBezTo>
                  <a:pt x="1413960" y="967313"/>
                  <a:pt x="1369214" y="995092"/>
                  <a:pt x="1322535" y="1019995"/>
                </a:cubicBezTo>
                <a:cubicBezTo>
                  <a:pt x="966500" y="1210195"/>
                  <a:pt x="560130" y="1226377"/>
                  <a:pt x="146259" y="1067352"/>
                </a:cubicBezTo>
                <a:cubicBezTo>
                  <a:pt x="104442" y="1051252"/>
                  <a:pt x="62847" y="1033452"/>
                  <a:pt x="21588" y="1014037"/>
                </a:cubicBezTo>
                <a:lnTo>
                  <a:pt x="0" y="1002947"/>
                </a:lnTo>
                <a:lnTo>
                  <a:pt x="215377" y="541811"/>
                </a:lnTo>
                <a:lnTo>
                  <a:pt x="303091" y="581524"/>
                </a:lnTo>
                <a:cubicBezTo>
                  <a:pt x="557962" y="685295"/>
                  <a:pt x="831928" y="702861"/>
                  <a:pt x="1080805" y="570021"/>
                </a:cubicBezTo>
                <a:cubicBezTo>
                  <a:pt x="1258300" y="474913"/>
                  <a:pt x="1392579" y="303727"/>
                  <a:pt x="1465491" y="81379"/>
                </a:cubicBezTo>
                <a:lnTo>
                  <a:pt x="1488194"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0" name="Forme libre : Forme 89">
            <a:extLst>
              <a:ext uri="{FF2B5EF4-FFF2-40B4-BE49-F238E27FC236}">
                <a16:creationId xmlns:a16="http://schemas.microsoft.com/office/drawing/2014/main" id="{00F10A40-FFC8-858A-55ED-7CA298A105E8}"/>
              </a:ext>
            </a:extLst>
          </p:cNvPr>
          <p:cNvSpPr/>
          <p:nvPr userDrawn="1"/>
        </p:nvSpPr>
        <p:spPr>
          <a:xfrm rot="237245">
            <a:off x="10953832" y="-18466"/>
            <a:ext cx="1278879" cy="1504956"/>
          </a:xfrm>
          <a:custGeom>
            <a:avLst/>
            <a:gdLst>
              <a:gd name="csX0" fmla="*/ 1 w 1278879"/>
              <a:gd name="csY0" fmla="*/ 54339 h 1504956"/>
              <a:gd name="csX1" fmla="*/ 786127 w 1278879"/>
              <a:gd name="csY1" fmla="*/ 0 h 1504956"/>
              <a:gd name="csX2" fmla="*/ 810272 w 1278879"/>
              <a:gd name="csY2" fmla="*/ 12792 h 1504956"/>
              <a:gd name="csX3" fmla="*/ 1111179 w 1278879"/>
              <a:gd name="csY3" fmla="*/ 239971 h 1504956"/>
              <a:gd name="csX4" fmla="*/ 1197986 w 1278879"/>
              <a:gd name="csY4" fmla="*/ 334645 h 1504956"/>
              <a:gd name="csX5" fmla="*/ 1278879 w 1278879"/>
              <a:gd name="csY5" fmla="*/ 1504956 h 1504956"/>
              <a:gd name="csX6" fmla="*/ 1219635 w 1278879"/>
              <a:gd name="csY6" fmla="*/ 1340973 h 1504956"/>
              <a:gd name="csX7" fmla="*/ 756372 w 1278879"/>
              <a:gd name="csY7" fmla="*/ 607190 h 1504956"/>
              <a:gd name="csX8" fmla="*/ 150359 w 1278879"/>
              <a:gd name="csY8" fmla="*/ 316486 h 1504956"/>
              <a:gd name="csX9" fmla="*/ 0 w 1278879"/>
              <a:gd name="csY9" fmla="*/ 308170 h 1504956"/>
              <a:gd name="csX10" fmla="*/ 1 w 1278879"/>
              <a:gd name="csY10" fmla="*/ 54339 h 150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78879" h="1504956">
                <a:moveTo>
                  <a:pt x="1" y="54339"/>
                </a:moveTo>
                <a:lnTo>
                  <a:pt x="786127" y="0"/>
                </a:lnTo>
                <a:lnTo>
                  <a:pt x="810272" y="12792"/>
                </a:lnTo>
                <a:cubicBezTo>
                  <a:pt x="919259" y="76161"/>
                  <a:pt x="1020596" y="152388"/>
                  <a:pt x="1111179" y="239971"/>
                </a:cubicBezTo>
                <a:lnTo>
                  <a:pt x="1197986" y="334645"/>
                </a:lnTo>
                <a:lnTo>
                  <a:pt x="1278879" y="1504956"/>
                </a:lnTo>
                <a:lnTo>
                  <a:pt x="1219635" y="1340973"/>
                </a:lnTo>
                <a:cubicBezTo>
                  <a:pt x="1095164" y="1028583"/>
                  <a:pt x="943926" y="788376"/>
                  <a:pt x="756372" y="607190"/>
                </a:cubicBezTo>
                <a:cubicBezTo>
                  <a:pt x="593395" y="449531"/>
                  <a:pt x="377788" y="346310"/>
                  <a:pt x="150359" y="316486"/>
                </a:cubicBezTo>
                <a:lnTo>
                  <a:pt x="0" y="308170"/>
                </a:lnTo>
                <a:lnTo>
                  <a:pt x="1" y="54339"/>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4" name="Forme libre : Forme 93">
            <a:extLst>
              <a:ext uri="{FF2B5EF4-FFF2-40B4-BE49-F238E27FC236}">
                <a16:creationId xmlns:a16="http://schemas.microsoft.com/office/drawing/2014/main" id="{A5EE61F2-EBD0-A8A2-1735-D139FC87BEBB}"/>
              </a:ext>
            </a:extLst>
          </p:cNvPr>
          <p:cNvSpPr/>
          <p:nvPr userDrawn="1"/>
        </p:nvSpPr>
        <p:spPr>
          <a:xfrm rot="2209388">
            <a:off x="11388270" y="3158454"/>
            <a:ext cx="1189738" cy="934436"/>
          </a:xfrm>
          <a:custGeom>
            <a:avLst/>
            <a:gdLst>
              <a:gd name="csX0" fmla="*/ 0 w 1189738"/>
              <a:gd name="csY0" fmla="*/ 0 h 934436"/>
              <a:gd name="csX1" fmla="*/ 115175 w 1189738"/>
              <a:gd name="csY1" fmla="*/ 10992 h 934436"/>
              <a:gd name="csX2" fmla="*/ 352591 w 1189738"/>
              <a:gd name="csY2" fmla="*/ 45402 h 934436"/>
              <a:gd name="csX3" fmla="*/ 556369 w 1189738"/>
              <a:gd name="csY3" fmla="*/ 88504 h 934436"/>
              <a:gd name="csX4" fmla="*/ 1189738 w 1189738"/>
              <a:gd name="csY4" fmla="*/ 934436 h 934436"/>
              <a:gd name="csX5" fmla="*/ 1109502 w 1189738"/>
              <a:gd name="csY5" fmla="*/ 872591 h 934436"/>
              <a:gd name="csX6" fmla="*/ 1022473 w 1189738"/>
              <a:gd name="csY6" fmla="*/ 815926 h 934436"/>
              <a:gd name="csX7" fmla="*/ 29968 w 1189738"/>
              <a:gd name="csY7" fmla="*/ 515124 h 934436"/>
              <a:gd name="csX8" fmla="*/ 0 w 1189738"/>
              <a:gd name="csY8" fmla="*/ 512396 h 934436"/>
              <a:gd name="csX9" fmla="*/ 0 w 1189738"/>
              <a:gd name="csY9" fmla="*/ 0 h 934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89738" h="934436">
                <a:moveTo>
                  <a:pt x="0" y="0"/>
                </a:moveTo>
                <a:lnTo>
                  <a:pt x="115175" y="10992"/>
                </a:lnTo>
                <a:cubicBezTo>
                  <a:pt x="194407" y="20294"/>
                  <a:pt x="273588" y="31549"/>
                  <a:pt x="352591" y="45402"/>
                </a:cubicBezTo>
                <a:lnTo>
                  <a:pt x="556369" y="88504"/>
                </a:lnTo>
                <a:lnTo>
                  <a:pt x="1189738" y="934436"/>
                </a:lnTo>
                <a:lnTo>
                  <a:pt x="1109502" y="872591"/>
                </a:lnTo>
                <a:cubicBezTo>
                  <a:pt x="1081152" y="852462"/>
                  <a:pt x="1052108" y="833535"/>
                  <a:pt x="1022473" y="815926"/>
                </a:cubicBezTo>
                <a:cubicBezTo>
                  <a:pt x="713893" y="632454"/>
                  <a:pt x="380604" y="554274"/>
                  <a:pt x="29968" y="515124"/>
                </a:cubicBezTo>
                <a:lnTo>
                  <a:pt x="0" y="51239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3" name="Forme libre : Forme 92">
            <a:extLst>
              <a:ext uri="{FF2B5EF4-FFF2-40B4-BE49-F238E27FC236}">
                <a16:creationId xmlns:a16="http://schemas.microsoft.com/office/drawing/2014/main" id="{B6493268-7A06-6E3D-4BEA-84A1593EB846}"/>
              </a:ext>
            </a:extLst>
          </p:cNvPr>
          <p:cNvSpPr/>
          <p:nvPr userDrawn="1"/>
        </p:nvSpPr>
        <p:spPr>
          <a:xfrm rot="2209388">
            <a:off x="9386942" y="243013"/>
            <a:ext cx="3112309" cy="2365595"/>
          </a:xfrm>
          <a:custGeom>
            <a:avLst/>
            <a:gdLst>
              <a:gd name="csX0" fmla="*/ 43373 w 3112309"/>
              <a:gd name="csY0" fmla="*/ 526090 h 2365595"/>
              <a:gd name="csX1" fmla="*/ 746019 w 3112309"/>
              <a:gd name="csY1" fmla="*/ 0 h 2365595"/>
              <a:gd name="csX2" fmla="*/ 883778 w 3112309"/>
              <a:gd name="csY2" fmla="*/ 213198 h 2365595"/>
              <a:gd name="csX3" fmla="*/ 876396 w 3112309"/>
              <a:gd name="csY3" fmla="*/ 217409 h 2365595"/>
              <a:gd name="csX4" fmla="*/ 580262 w 3112309"/>
              <a:gd name="csY4" fmla="*/ 543032 h 2365595"/>
              <a:gd name="csX5" fmla="*/ 522269 w 3112309"/>
              <a:gd name="csY5" fmla="*/ 931697 h 2365595"/>
              <a:gd name="csX6" fmla="*/ 796383 w 3112309"/>
              <a:gd name="csY6" fmla="*/ 1370490 h 2365595"/>
              <a:gd name="csX7" fmla="*/ 1605936 w 3112309"/>
              <a:gd name="csY7" fmla="*/ 1735689 h 2365595"/>
              <a:gd name="csX8" fmla="*/ 2516448 w 3112309"/>
              <a:gd name="csY8" fmla="*/ 1815855 h 2365595"/>
              <a:gd name="csX9" fmla="*/ 2989762 w 3112309"/>
              <a:gd name="csY9" fmla="*/ 1841504 h 2365595"/>
              <a:gd name="csX10" fmla="*/ 3112309 w 3112309"/>
              <a:gd name="csY10" fmla="*/ 1853199 h 2365595"/>
              <a:gd name="csX11" fmla="*/ 3112309 w 3112309"/>
              <a:gd name="csY11" fmla="*/ 2365595 h 2365595"/>
              <a:gd name="csX12" fmla="*/ 2929873 w 3112309"/>
              <a:gd name="csY12" fmla="*/ 2348987 h 2365595"/>
              <a:gd name="csX13" fmla="*/ 2493988 w 3112309"/>
              <a:gd name="csY13" fmla="*/ 2325695 h 2365595"/>
              <a:gd name="csX14" fmla="*/ 1514704 w 3112309"/>
              <a:gd name="csY14" fmla="*/ 2237914 h 2365595"/>
              <a:gd name="csX15" fmla="*/ 451371 w 3112309"/>
              <a:gd name="csY15" fmla="*/ 1747131 h 2365595"/>
              <a:gd name="csX16" fmla="*/ 20926 w 3112309"/>
              <a:gd name="csY16" fmla="*/ 1031580 h 2365595"/>
              <a:gd name="csX17" fmla="*/ 10949 w 3112309"/>
              <a:gd name="csY17" fmla="*/ 667178 h 2365595"/>
              <a:gd name="csX18" fmla="*/ 43373 w 3112309"/>
              <a:gd name="csY18" fmla="*/ 526090 h 2365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12309" h="2365595">
                <a:moveTo>
                  <a:pt x="43373" y="526090"/>
                </a:moveTo>
                <a:lnTo>
                  <a:pt x="746019" y="0"/>
                </a:lnTo>
                <a:lnTo>
                  <a:pt x="883778" y="213198"/>
                </a:lnTo>
                <a:lnTo>
                  <a:pt x="876396" y="217409"/>
                </a:lnTo>
                <a:cubicBezTo>
                  <a:pt x="746742" y="304870"/>
                  <a:pt x="644019" y="417024"/>
                  <a:pt x="580262" y="543032"/>
                </a:cubicBezTo>
                <a:cubicBezTo>
                  <a:pt x="515462" y="670529"/>
                  <a:pt x="496404" y="801392"/>
                  <a:pt x="522269" y="931697"/>
                </a:cubicBezTo>
                <a:cubicBezTo>
                  <a:pt x="552967" y="1084444"/>
                  <a:pt x="644809" y="1232195"/>
                  <a:pt x="796383" y="1370490"/>
                </a:cubicBezTo>
                <a:cubicBezTo>
                  <a:pt x="991451" y="1548696"/>
                  <a:pt x="1271448" y="1674903"/>
                  <a:pt x="1605936" y="1735689"/>
                </a:cubicBezTo>
                <a:cubicBezTo>
                  <a:pt x="1900102" y="1788779"/>
                  <a:pt x="2199171" y="1802324"/>
                  <a:pt x="2516448" y="1815855"/>
                </a:cubicBezTo>
                <a:cubicBezTo>
                  <a:pt x="2673236" y="1822594"/>
                  <a:pt x="2831347" y="1829428"/>
                  <a:pt x="2989762" y="1841504"/>
                </a:cubicBezTo>
                <a:lnTo>
                  <a:pt x="3112309" y="1853199"/>
                </a:lnTo>
                <a:lnTo>
                  <a:pt x="3112309" y="2365595"/>
                </a:lnTo>
                <a:lnTo>
                  <a:pt x="2929873" y="2348987"/>
                </a:lnTo>
                <a:cubicBezTo>
                  <a:pt x="2786961" y="2338513"/>
                  <a:pt x="2641509" y="2332162"/>
                  <a:pt x="2493988" y="2325695"/>
                </a:cubicBezTo>
                <a:cubicBezTo>
                  <a:pt x="2173837" y="2311757"/>
                  <a:pt x="1842850" y="2297395"/>
                  <a:pt x="1514704" y="2237914"/>
                </a:cubicBezTo>
                <a:cubicBezTo>
                  <a:pt x="1078913" y="2159070"/>
                  <a:pt x="720773" y="1994004"/>
                  <a:pt x="451371" y="1747131"/>
                </a:cubicBezTo>
                <a:cubicBezTo>
                  <a:pt x="217665" y="1533833"/>
                  <a:pt x="73262" y="1292719"/>
                  <a:pt x="20926" y="1031580"/>
                </a:cubicBezTo>
                <a:cubicBezTo>
                  <a:pt x="-3197" y="910832"/>
                  <a:pt x="-6383" y="788195"/>
                  <a:pt x="10949" y="667178"/>
                </a:cubicBezTo>
                <a:lnTo>
                  <a:pt x="43373" y="52609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6" name="Forme libre : Forme 105">
            <a:extLst>
              <a:ext uri="{FF2B5EF4-FFF2-40B4-BE49-F238E27FC236}">
                <a16:creationId xmlns:a16="http://schemas.microsoft.com/office/drawing/2014/main" id="{36588318-61CD-F191-D144-5B6AB10241EC}"/>
              </a:ext>
            </a:extLst>
          </p:cNvPr>
          <p:cNvSpPr/>
          <p:nvPr userDrawn="1"/>
        </p:nvSpPr>
        <p:spPr>
          <a:xfrm rot="894860">
            <a:off x="6146915" y="5381180"/>
            <a:ext cx="1308307" cy="675107"/>
          </a:xfrm>
          <a:custGeom>
            <a:avLst/>
            <a:gdLst>
              <a:gd name="csX0" fmla="*/ 196772 w 1308307"/>
              <a:gd name="csY0" fmla="*/ 6842 h 675107"/>
              <a:gd name="csX1" fmla="*/ 298286 w 1308307"/>
              <a:gd name="csY1" fmla="*/ 3585 h 675107"/>
              <a:gd name="csX2" fmla="*/ 528286 w 1308307"/>
              <a:gd name="csY2" fmla="*/ 47961 h 675107"/>
              <a:gd name="csX3" fmla="*/ 1108651 w 1308307"/>
              <a:gd name="csY3" fmla="*/ 147739 h 675107"/>
              <a:gd name="csX4" fmla="*/ 1308307 w 1308307"/>
              <a:gd name="csY4" fmla="*/ 164712 h 675107"/>
              <a:gd name="csX5" fmla="*/ 1308307 w 1308307"/>
              <a:gd name="csY5" fmla="*/ 675107 h 675107"/>
              <a:gd name="csX6" fmla="*/ 1097007 w 1308307"/>
              <a:gd name="csY6" fmla="*/ 660251 h 675107"/>
              <a:gd name="csX7" fmla="*/ 427404 w 1308307"/>
              <a:gd name="csY7" fmla="*/ 548422 h 675107"/>
              <a:gd name="csX8" fmla="*/ 213038 w 1308307"/>
              <a:gd name="csY8" fmla="*/ 507420 h 675107"/>
              <a:gd name="csX9" fmla="*/ 3572 w 1308307"/>
              <a:gd name="csY9" fmla="*/ 212802 h 675107"/>
              <a:gd name="csX10" fmla="*/ 196772 w 1308307"/>
              <a:gd name="csY10" fmla="*/ 6842 h 67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08307" h="675107">
                <a:moveTo>
                  <a:pt x="196772" y="6842"/>
                </a:moveTo>
                <a:cubicBezTo>
                  <a:pt x="229072" y="-804"/>
                  <a:pt x="263427" y="-2260"/>
                  <a:pt x="298286" y="3585"/>
                </a:cubicBezTo>
                <a:cubicBezTo>
                  <a:pt x="365661" y="15117"/>
                  <a:pt x="440773" y="30387"/>
                  <a:pt x="528286" y="47961"/>
                </a:cubicBezTo>
                <a:cubicBezTo>
                  <a:pt x="700255" y="82855"/>
                  <a:pt x="903858" y="123839"/>
                  <a:pt x="1108651" y="147739"/>
                </a:cubicBezTo>
                <a:lnTo>
                  <a:pt x="1308307" y="164712"/>
                </a:lnTo>
                <a:lnTo>
                  <a:pt x="1308307" y="675107"/>
                </a:lnTo>
                <a:lnTo>
                  <a:pt x="1097007" y="660251"/>
                </a:lnTo>
                <a:cubicBezTo>
                  <a:pt x="857073" y="634971"/>
                  <a:pt x="623426" y="587914"/>
                  <a:pt x="427404" y="548422"/>
                </a:cubicBezTo>
                <a:cubicBezTo>
                  <a:pt x="344382" y="531745"/>
                  <a:pt x="271974" y="517341"/>
                  <a:pt x="213038" y="507420"/>
                </a:cubicBezTo>
                <a:cubicBezTo>
                  <a:pt x="73782" y="483511"/>
                  <a:pt x="-19774" y="352147"/>
                  <a:pt x="3572" y="212802"/>
                </a:cubicBezTo>
                <a:cubicBezTo>
                  <a:pt x="21485" y="108428"/>
                  <a:pt x="99874" y="29779"/>
                  <a:pt x="196772" y="6842"/>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5" name="Forme libre : Forme 104">
            <a:extLst>
              <a:ext uri="{FF2B5EF4-FFF2-40B4-BE49-F238E27FC236}">
                <a16:creationId xmlns:a16="http://schemas.microsoft.com/office/drawing/2014/main" id="{7E657E33-8420-CFEE-0808-8A6872A65EBA}"/>
              </a:ext>
            </a:extLst>
          </p:cNvPr>
          <p:cNvSpPr/>
          <p:nvPr userDrawn="1"/>
        </p:nvSpPr>
        <p:spPr>
          <a:xfrm rot="894860">
            <a:off x="7493844" y="3200572"/>
            <a:ext cx="1963489" cy="3260147"/>
          </a:xfrm>
          <a:custGeom>
            <a:avLst/>
            <a:gdLst>
              <a:gd name="csX0" fmla="*/ 606257 w 1963489"/>
              <a:gd name="csY0" fmla="*/ 36435 h 3260147"/>
              <a:gd name="csX1" fmla="*/ 802517 w 1963489"/>
              <a:gd name="csY1" fmla="*/ 3604 h 3260147"/>
              <a:gd name="csX2" fmla="*/ 1705363 w 1963489"/>
              <a:gd name="csY2" fmla="*/ 281839 h 3260147"/>
              <a:gd name="csX3" fmla="*/ 1876052 w 1963489"/>
              <a:gd name="csY3" fmla="*/ 418797 h 3260147"/>
              <a:gd name="csX4" fmla="*/ 1963489 w 1963489"/>
              <a:gd name="csY4" fmla="*/ 501437 h 3260147"/>
              <a:gd name="csX5" fmla="*/ 1628344 w 1963489"/>
              <a:gd name="csY5" fmla="*/ 886205 h 3260147"/>
              <a:gd name="csX6" fmla="*/ 1547705 w 1963489"/>
              <a:gd name="csY6" fmla="*/ 809093 h 3260147"/>
              <a:gd name="csX7" fmla="*/ 1406152 w 1963489"/>
              <a:gd name="csY7" fmla="*/ 694606 h 3260147"/>
              <a:gd name="csX8" fmla="*/ 841379 w 1963489"/>
              <a:gd name="csY8" fmla="*/ 512029 h 3260147"/>
              <a:gd name="csX9" fmla="*/ 559197 w 1963489"/>
              <a:gd name="csY9" fmla="*/ 634502 h 3260147"/>
              <a:gd name="csX10" fmla="*/ 575498 w 1963489"/>
              <a:gd name="csY10" fmla="*/ 1033862 h 3260147"/>
              <a:gd name="csX11" fmla="*/ 907976 w 1963489"/>
              <a:gd name="csY11" fmla="*/ 1392474 h 3260147"/>
              <a:gd name="csX12" fmla="*/ 1473187 w 1963489"/>
              <a:gd name="csY12" fmla="*/ 2431234 h 3260147"/>
              <a:gd name="csX13" fmla="*/ 1142017 w 1963489"/>
              <a:gd name="csY13" fmla="*/ 3051012 h 3260147"/>
              <a:gd name="csX14" fmla="*/ 275928 w 1963489"/>
              <a:gd name="csY14" fmla="*/ 3258855 h 3260147"/>
              <a:gd name="csX15" fmla="*/ 246359 w 1963489"/>
              <a:gd name="csY15" fmla="*/ 3256776 h 3260147"/>
              <a:gd name="csX16" fmla="*/ 246359 w 1963489"/>
              <a:gd name="csY16" fmla="*/ 2746381 h 3260147"/>
              <a:gd name="csX17" fmla="*/ 250766 w 1963489"/>
              <a:gd name="csY17" fmla="*/ 2746756 h 3260147"/>
              <a:gd name="csX18" fmla="*/ 837422 w 1963489"/>
              <a:gd name="csY18" fmla="*/ 2640644 h 3260147"/>
              <a:gd name="csX19" fmla="*/ 964077 w 1963489"/>
              <a:gd name="csY19" fmla="*/ 2382449 h 3260147"/>
              <a:gd name="csX20" fmla="*/ 565753 w 1963489"/>
              <a:gd name="csY20" fmla="*/ 1772499 h 3260147"/>
              <a:gd name="csX21" fmla="*/ 129670 w 1963489"/>
              <a:gd name="csY21" fmla="*/ 1283968 h 3260147"/>
              <a:gd name="csX22" fmla="*/ 219 w 1963489"/>
              <a:gd name="csY22" fmla="*/ 817927 h 3260147"/>
              <a:gd name="csX23" fmla="*/ 153213 w 1963489"/>
              <a:gd name="csY23" fmla="*/ 324510 h 3260147"/>
              <a:gd name="csX24" fmla="*/ 606257 w 1963489"/>
              <a:gd name="csY24" fmla="*/ 36435 h 3260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963489" h="3260147">
                <a:moveTo>
                  <a:pt x="606257" y="36435"/>
                </a:moveTo>
                <a:cubicBezTo>
                  <a:pt x="668860" y="19747"/>
                  <a:pt x="734597" y="8644"/>
                  <a:pt x="802517" y="3604"/>
                </a:cubicBezTo>
                <a:cubicBezTo>
                  <a:pt x="1118370" y="-19878"/>
                  <a:pt x="1413682" y="71209"/>
                  <a:pt x="1705363" y="281839"/>
                </a:cubicBezTo>
                <a:cubicBezTo>
                  <a:pt x="1764383" y="324519"/>
                  <a:pt x="1821121" y="370481"/>
                  <a:pt x="1876052" y="418797"/>
                </a:cubicBezTo>
                <a:lnTo>
                  <a:pt x="1963489" y="501437"/>
                </a:lnTo>
                <a:lnTo>
                  <a:pt x="1628344" y="886205"/>
                </a:lnTo>
                <a:lnTo>
                  <a:pt x="1547705" y="809093"/>
                </a:lnTo>
                <a:cubicBezTo>
                  <a:pt x="1501126" y="767632"/>
                  <a:pt x="1453970" y="729099"/>
                  <a:pt x="1406152" y="694606"/>
                </a:cubicBezTo>
                <a:cubicBezTo>
                  <a:pt x="1213986" y="555718"/>
                  <a:pt x="1034592" y="497604"/>
                  <a:pt x="841379" y="512029"/>
                </a:cubicBezTo>
                <a:cubicBezTo>
                  <a:pt x="716222" y="521460"/>
                  <a:pt x="610737" y="567281"/>
                  <a:pt x="559197" y="634502"/>
                </a:cubicBezTo>
                <a:cubicBezTo>
                  <a:pt x="480435" y="737003"/>
                  <a:pt x="507831" y="912853"/>
                  <a:pt x="575498" y="1033862"/>
                </a:cubicBezTo>
                <a:cubicBezTo>
                  <a:pt x="642083" y="1152716"/>
                  <a:pt x="771517" y="1269652"/>
                  <a:pt x="907976" y="1392474"/>
                </a:cubicBezTo>
                <a:cubicBezTo>
                  <a:pt x="1180712" y="1638677"/>
                  <a:pt x="1520053" y="1943972"/>
                  <a:pt x="1473187" y="2431234"/>
                </a:cubicBezTo>
                <a:cubicBezTo>
                  <a:pt x="1447657" y="2694781"/>
                  <a:pt x="1333098" y="2909160"/>
                  <a:pt x="1142017" y="3051012"/>
                </a:cubicBezTo>
                <a:cubicBezTo>
                  <a:pt x="910243" y="3222761"/>
                  <a:pt x="596783" y="3268859"/>
                  <a:pt x="275928" y="3258855"/>
                </a:cubicBezTo>
                <a:lnTo>
                  <a:pt x="246359" y="3256776"/>
                </a:lnTo>
                <a:lnTo>
                  <a:pt x="246359" y="2746381"/>
                </a:lnTo>
                <a:lnTo>
                  <a:pt x="250766" y="2746756"/>
                </a:lnTo>
                <a:cubicBezTo>
                  <a:pt x="594567" y="2763578"/>
                  <a:pt x="759623" y="2698622"/>
                  <a:pt x="837422" y="2640644"/>
                </a:cubicBezTo>
                <a:cubicBezTo>
                  <a:pt x="884201" y="2605913"/>
                  <a:pt x="948689" y="2541148"/>
                  <a:pt x="964077" y="2382449"/>
                </a:cubicBezTo>
                <a:cubicBezTo>
                  <a:pt x="985234" y="2162885"/>
                  <a:pt x="826610" y="2007589"/>
                  <a:pt x="565753" y="1772499"/>
                </a:cubicBezTo>
                <a:cubicBezTo>
                  <a:pt x="404455" y="1627095"/>
                  <a:pt x="237758" y="1476314"/>
                  <a:pt x="129670" y="1283968"/>
                </a:cubicBezTo>
                <a:cubicBezTo>
                  <a:pt x="49561" y="1140885"/>
                  <a:pt x="3690" y="975678"/>
                  <a:pt x="219" y="817927"/>
                </a:cubicBezTo>
                <a:cubicBezTo>
                  <a:pt x="-3853" y="631240"/>
                  <a:pt x="49037" y="460445"/>
                  <a:pt x="153213" y="324510"/>
                </a:cubicBezTo>
                <a:cubicBezTo>
                  <a:pt x="258860" y="186832"/>
                  <a:pt x="418451" y="86501"/>
                  <a:pt x="606257" y="3643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348123698"/>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mbre en grand 4">
    <p:bg>
      <p:bgRef idx="1001">
        <a:schemeClr val="bg2"/>
      </p:bgRef>
    </p:bg>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169036B1-9FD5-7AAB-E7F0-17E8F0CC6873}"/>
              </a:ext>
            </a:extLst>
          </p:cNvPr>
          <p:cNvSpPr>
            <a:spLocks noGrp="1"/>
          </p:cNvSpPr>
          <p:nvPr>
            <p:ph type="title"/>
          </p:nvPr>
        </p:nvSpPr>
        <p:spPr>
          <a:xfrm>
            <a:off x="634030" y="5106348"/>
            <a:ext cx="8481387" cy="1113476"/>
          </a:xfrm>
        </p:spPr>
        <p:txBody>
          <a:bodyPr rtlCol="0">
            <a:normAutofit/>
          </a:bodyPr>
          <a:lstStyle>
            <a:lvl1pPr>
              <a:lnSpc>
                <a:spcPct val="110000"/>
              </a:lnSpc>
              <a:defRPr sz="2400">
                <a:latin typeface="+mn-lt"/>
              </a:defRPr>
            </a:lvl1pPr>
          </a:lstStyle>
          <a:p>
            <a:pPr rtl="0"/>
            <a:r>
              <a:rPr lang="fr"/>
              <a:t>Modifiez le style du titre</a:t>
            </a:r>
          </a:p>
        </p:txBody>
      </p:sp>
      <p:sp>
        <p:nvSpPr>
          <p:cNvPr id="9" name="Espace réservé du contenu 8">
            <a:extLst>
              <a:ext uri="{FF2B5EF4-FFF2-40B4-BE49-F238E27FC236}">
                <a16:creationId xmlns:a16="http://schemas.microsoft.com/office/drawing/2014/main" id="{4CA507D7-CCDA-444E-0E20-5EEC355B3DB0}"/>
              </a:ext>
            </a:extLst>
          </p:cNvPr>
          <p:cNvSpPr>
            <a:spLocks noGrp="1"/>
          </p:cNvSpPr>
          <p:nvPr>
            <p:ph sz="quarter" idx="14" hasCustomPrompt="1"/>
          </p:nvPr>
        </p:nvSpPr>
        <p:spPr>
          <a:xfrm>
            <a:off x="633413" y="2338388"/>
            <a:ext cx="8482012" cy="2771775"/>
          </a:xfrm>
        </p:spPr>
        <p:txBody>
          <a:bodyPr rtlCol="0" anchor="b"/>
          <a:lstStyle>
            <a:lvl1pPr>
              <a:lnSpc>
                <a:spcPct val="100000"/>
              </a:lnSpc>
              <a:defRPr sz="19400">
                <a:solidFill>
                  <a:schemeClr val="tx2"/>
                </a:solidFill>
                <a:latin typeface="+mj-lt"/>
              </a:defRPr>
            </a:lvl1pPr>
          </a:lstStyle>
          <a:p>
            <a:pPr lvl="0" rtl="0"/>
            <a:r>
              <a:rPr lang="fr"/>
              <a:t>## %</a:t>
            </a:r>
          </a:p>
        </p:txBody>
      </p:sp>
      <p:sp>
        <p:nvSpPr>
          <p:cNvPr id="3" name="Espace réservé de la date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4" name="Espace réservé du pied de page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tx1"/>
                </a:solidFill>
              </a:defRPr>
            </a:lvl1pPr>
          </a:lstStyle>
          <a:p>
            <a:pPr rtl="0"/>
            <a:endParaRPr lang="en-US"/>
          </a:p>
        </p:txBody>
      </p:sp>
      <p:sp>
        <p:nvSpPr>
          <p:cNvPr id="5" name="Espace réservé du numéro de diapositive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a:t>‹N°›</a:t>
            </a:fld>
            <a:endParaRPr lang="en-US"/>
          </a:p>
        </p:txBody>
      </p:sp>
      <p:sp>
        <p:nvSpPr>
          <p:cNvPr id="35" name="Forme libre : Forme 34">
            <a:extLst>
              <a:ext uri="{FF2B5EF4-FFF2-40B4-BE49-F238E27FC236}">
                <a16:creationId xmlns:a16="http://schemas.microsoft.com/office/drawing/2014/main" id="{2CBCFA2B-F3AC-193B-552E-3B41E959EE34}"/>
              </a:ext>
            </a:extLst>
          </p:cNvPr>
          <p:cNvSpPr/>
          <p:nvPr userDrawn="1"/>
        </p:nvSpPr>
        <p:spPr>
          <a:xfrm rot="20133934" flipV="1">
            <a:off x="6609314" y="-80074"/>
            <a:ext cx="1262520" cy="1321581"/>
          </a:xfrm>
          <a:custGeom>
            <a:avLst/>
            <a:gdLst>
              <a:gd name="csX0" fmla="*/ 40687 w 1262520"/>
              <a:gd name="csY0" fmla="*/ 0 h 1321581"/>
              <a:gd name="csX1" fmla="*/ 678937 w 1262520"/>
              <a:gd name="csY1" fmla="*/ 0 h 1321581"/>
              <a:gd name="csX2" fmla="*/ 655633 w 1262520"/>
              <a:gd name="csY2" fmla="*/ 40745 h 1321581"/>
              <a:gd name="csX3" fmla="*/ 619746 w 1262520"/>
              <a:gd name="csY3" fmla="*/ 129059 h 1321581"/>
              <a:gd name="csX4" fmla="*/ 664941 w 1262520"/>
              <a:gd name="csY4" fmla="*/ 553174 h 1321581"/>
              <a:gd name="csX5" fmla="*/ 1087651 w 1262520"/>
              <a:gd name="csY5" fmla="*/ 934074 h 1321581"/>
              <a:gd name="csX6" fmla="*/ 1262520 w 1262520"/>
              <a:gd name="csY6" fmla="*/ 1014509 h 1321581"/>
              <a:gd name="csX7" fmla="*/ 586663 w 1262520"/>
              <a:gd name="csY7" fmla="*/ 1321581 h 1321581"/>
              <a:gd name="csX8" fmla="*/ 480610 w 1262520"/>
              <a:gd name="csY8" fmla="*/ 1240979 h 1321581"/>
              <a:gd name="csX9" fmla="*/ 143835 w 1262520"/>
              <a:gd name="csY9" fmla="*/ 837194 h 1321581"/>
              <a:gd name="csX10" fmla="*/ 24623 w 1262520"/>
              <a:gd name="csY10" fmla="*/ 60121 h 1321581"/>
              <a:gd name="csX11" fmla="*/ 40687 w 1262520"/>
              <a:gd name="csY11" fmla="*/ 0 h 1321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62520" h="1321581">
                <a:moveTo>
                  <a:pt x="40687" y="0"/>
                </a:moveTo>
                <a:lnTo>
                  <a:pt x="678937" y="0"/>
                </a:lnTo>
                <a:lnTo>
                  <a:pt x="655633" y="40745"/>
                </a:lnTo>
                <a:cubicBezTo>
                  <a:pt x="641185" y="70214"/>
                  <a:pt x="629152" y="99724"/>
                  <a:pt x="619746" y="129059"/>
                </a:cubicBezTo>
                <a:cubicBezTo>
                  <a:pt x="573216" y="274071"/>
                  <a:pt x="588191" y="412619"/>
                  <a:pt x="664941" y="553174"/>
                </a:cubicBezTo>
                <a:cubicBezTo>
                  <a:pt x="753549" y="715103"/>
                  <a:pt x="905642" y="837916"/>
                  <a:pt x="1087651" y="934074"/>
                </a:cubicBezTo>
                <a:lnTo>
                  <a:pt x="1262520" y="1014509"/>
                </a:lnTo>
                <a:lnTo>
                  <a:pt x="586663" y="1321581"/>
                </a:lnTo>
                <a:lnTo>
                  <a:pt x="480610" y="1240979"/>
                </a:lnTo>
                <a:cubicBezTo>
                  <a:pt x="338294" y="1122965"/>
                  <a:pt x="226732" y="988918"/>
                  <a:pt x="143835" y="837194"/>
                </a:cubicBezTo>
                <a:cubicBezTo>
                  <a:pt x="8817" y="589665"/>
                  <a:pt x="-31691" y="323315"/>
                  <a:pt x="24623" y="60121"/>
                </a:cubicBezTo>
                <a:lnTo>
                  <a:pt x="4068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6" name="Forme libre : Forme 35">
            <a:extLst>
              <a:ext uri="{FF2B5EF4-FFF2-40B4-BE49-F238E27FC236}">
                <a16:creationId xmlns:a16="http://schemas.microsoft.com/office/drawing/2014/main" id="{CD08A18A-6A7D-A2A3-ED43-2602CC299493}"/>
              </a:ext>
            </a:extLst>
          </p:cNvPr>
          <p:cNvSpPr/>
          <p:nvPr userDrawn="1"/>
        </p:nvSpPr>
        <p:spPr>
          <a:xfrm rot="20133934" flipV="1">
            <a:off x="7149157" y="960873"/>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1" name="Forme libre : Forme 40">
            <a:extLst>
              <a:ext uri="{FF2B5EF4-FFF2-40B4-BE49-F238E27FC236}">
                <a16:creationId xmlns:a16="http://schemas.microsoft.com/office/drawing/2014/main" id="{2CE7B964-089D-ACEC-5D93-C6BFB25B97EA}"/>
              </a:ext>
            </a:extLst>
          </p:cNvPr>
          <p:cNvSpPr/>
          <p:nvPr userDrawn="1"/>
        </p:nvSpPr>
        <p:spPr>
          <a:xfrm rot="1615316">
            <a:off x="11179615" y="1894875"/>
            <a:ext cx="1050406" cy="1327955"/>
          </a:xfrm>
          <a:custGeom>
            <a:avLst/>
            <a:gdLst>
              <a:gd name="csX0" fmla="*/ 734426 w 1050406"/>
              <a:gd name="csY0" fmla="*/ 0 h 1327955"/>
              <a:gd name="csX1" fmla="*/ 1050406 w 1050406"/>
              <a:gd name="csY1" fmla="*/ 622239 h 1327955"/>
              <a:gd name="csX2" fmla="*/ 1007974 w 1050406"/>
              <a:gd name="csY2" fmla="*/ 684112 h 1327955"/>
              <a:gd name="csX3" fmla="*/ 824077 w 1050406"/>
              <a:gd name="csY3" fmla="*/ 911019 h 1327955"/>
              <a:gd name="csX4" fmla="*/ 450251 w 1050406"/>
              <a:gd name="csY4" fmla="*/ 1212919 h 1327955"/>
              <a:gd name="csX5" fmla="*/ 321668 w 1050406"/>
              <a:gd name="csY5" fmla="*/ 1272161 h 1327955"/>
              <a:gd name="csX6" fmla="*/ 48432 w 1050406"/>
              <a:gd name="csY6" fmla="*/ 1327955 h 1327955"/>
              <a:gd name="csX7" fmla="*/ 0 w 1050406"/>
              <a:gd name="csY7" fmla="*/ 1327071 h 1327955"/>
              <a:gd name="csX8" fmla="*/ 0 w 1050406"/>
              <a:gd name="csY8" fmla="*/ 733693 h 1327955"/>
              <a:gd name="csX9" fmla="*/ 54406 w 1050406"/>
              <a:gd name="csY9" fmla="*/ 731527 h 1327955"/>
              <a:gd name="csX10" fmla="*/ 112958 w 1050406"/>
              <a:gd name="csY10" fmla="*/ 715743 h 1327955"/>
              <a:gd name="csX11" fmla="*/ 676787 w 1050406"/>
              <a:gd name="csY11" fmla="*/ 105535 h 1327955"/>
              <a:gd name="csX12" fmla="*/ 734426 w 1050406"/>
              <a:gd name="csY12" fmla="*/ 0 h 1327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50406" h="1327955">
                <a:moveTo>
                  <a:pt x="734426" y="0"/>
                </a:moveTo>
                <a:lnTo>
                  <a:pt x="1050406" y="622239"/>
                </a:lnTo>
                <a:lnTo>
                  <a:pt x="1007974" y="684112"/>
                </a:lnTo>
                <a:cubicBezTo>
                  <a:pt x="947236" y="768053"/>
                  <a:pt x="885757" y="843872"/>
                  <a:pt x="824077" y="911019"/>
                </a:cubicBezTo>
                <a:cubicBezTo>
                  <a:pt x="703101" y="1042091"/>
                  <a:pt x="578004" y="1143180"/>
                  <a:pt x="450251" y="1212919"/>
                </a:cubicBezTo>
                <a:cubicBezTo>
                  <a:pt x="407668" y="1236166"/>
                  <a:pt x="364788" y="1255930"/>
                  <a:pt x="321668" y="1272161"/>
                </a:cubicBezTo>
                <a:cubicBezTo>
                  <a:pt x="231356" y="1305959"/>
                  <a:pt x="139800" y="1324555"/>
                  <a:pt x="48432" y="1327955"/>
                </a:cubicBezTo>
                <a:lnTo>
                  <a:pt x="0" y="1327071"/>
                </a:lnTo>
                <a:lnTo>
                  <a:pt x="0" y="733693"/>
                </a:lnTo>
                <a:lnTo>
                  <a:pt x="54406" y="731527"/>
                </a:lnTo>
                <a:cubicBezTo>
                  <a:pt x="73424" y="728507"/>
                  <a:pt x="92816" y="723229"/>
                  <a:pt x="112958" y="715743"/>
                </a:cubicBezTo>
                <a:cubicBezTo>
                  <a:pt x="282236" y="651716"/>
                  <a:pt x="482342" y="435313"/>
                  <a:pt x="676787" y="105535"/>
                </a:cubicBezTo>
                <a:lnTo>
                  <a:pt x="734426"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0" name="Forme libre : Forme 39">
            <a:extLst>
              <a:ext uri="{FF2B5EF4-FFF2-40B4-BE49-F238E27FC236}">
                <a16:creationId xmlns:a16="http://schemas.microsoft.com/office/drawing/2014/main" id="{6D6AB04E-47EB-5F24-1EEA-3A5D399A4BE7}"/>
              </a:ext>
            </a:extLst>
          </p:cNvPr>
          <p:cNvSpPr/>
          <p:nvPr userDrawn="1"/>
        </p:nvSpPr>
        <p:spPr>
          <a:xfrm rot="1615316">
            <a:off x="9173643" y="75007"/>
            <a:ext cx="2441785" cy="2415369"/>
          </a:xfrm>
          <a:custGeom>
            <a:avLst/>
            <a:gdLst>
              <a:gd name="csX0" fmla="*/ 1236831 w 2441785"/>
              <a:gd name="csY0" fmla="*/ 95657 h 2415369"/>
              <a:gd name="csX1" fmla="*/ 1688176 w 2441785"/>
              <a:gd name="csY1" fmla="*/ 8299 h 2415369"/>
              <a:gd name="csX2" fmla="*/ 2212030 w 2441785"/>
              <a:gd name="csY2" fmla="*/ 515816 h 2415369"/>
              <a:gd name="csX3" fmla="*/ 2232790 w 2441785"/>
              <a:gd name="csY3" fmla="*/ 1134045 h 2415369"/>
              <a:gd name="csX4" fmla="*/ 2324889 w 2441785"/>
              <a:gd name="csY4" fmla="*/ 1784773 h 2415369"/>
              <a:gd name="csX5" fmla="*/ 2439879 w 2441785"/>
              <a:gd name="csY5" fmla="*/ 1822067 h 2415369"/>
              <a:gd name="csX6" fmla="*/ 2441785 w 2441785"/>
              <a:gd name="csY6" fmla="*/ 1821991 h 2415369"/>
              <a:gd name="csX7" fmla="*/ 2441785 w 2441785"/>
              <a:gd name="csY7" fmla="*/ 2415369 h 2415369"/>
              <a:gd name="csX8" fmla="*/ 2398964 w 2441785"/>
              <a:gd name="csY8" fmla="*/ 2414587 h 2415369"/>
              <a:gd name="csX9" fmla="*/ 2041555 w 2441785"/>
              <a:gd name="csY9" fmla="*/ 2306647 h 2415369"/>
              <a:gd name="csX10" fmla="*/ 1652154 w 2441785"/>
              <a:gd name="csY10" fmla="*/ 1714038 h 2415369"/>
              <a:gd name="csX11" fmla="*/ 1640766 w 2441785"/>
              <a:gd name="csY11" fmla="*/ 1102747 h 2415369"/>
              <a:gd name="csX12" fmla="*/ 1646339 w 2441785"/>
              <a:gd name="csY12" fmla="*/ 733622 h 2415369"/>
              <a:gd name="csX13" fmla="*/ 1616352 w 2441785"/>
              <a:gd name="csY13" fmla="*/ 599700 h 2415369"/>
              <a:gd name="csX14" fmla="*/ 1595326 w 2441785"/>
              <a:gd name="csY14" fmla="*/ 594291 h 2415369"/>
              <a:gd name="csX15" fmla="*/ 1381684 w 2441785"/>
              <a:gd name="csY15" fmla="*/ 743726 h 2415369"/>
              <a:gd name="csX16" fmla="*/ 1074478 w 2441785"/>
              <a:gd name="csY16" fmla="*/ 1224349 h 2415369"/>
              <a:gd name="csX17" fmla="*/ 1007588 w 2441785"/>
              <a:gd name="csY17" fmla="*/ 1344589 h 2415369"/>
              <a:gd name="csX18" fmla="*/ 447319 w 2441785"/>
              <a:gd name="csY18" fmla="*/ 2151857 h 2415369"/>
              <a:gd name="csX19" fmla="*/ 447615 w 2441785"/>
              <a:gd name="csY19" fmla="*/ 2152438 h 2415369"/>
              <a:gd name="csX20" fmla="*/ 402736 w 2441785"/>
              <a:gd name="csY20" fmla="*/ 2202280 h 2415369"/>
              <a:gd name="csX21" fmla="*/ 0 w 2441785"/>
              <a:gd name="csY21" fmla="*/ 1761937 h 2415369"/>
              <a:gd name="csX22" fmla="*/ 494084 w 2441785"/>
              <a:gd name="csY22" fmla="*/ 1047500 h 2415369"/>
              <a:gd name="csX23" fmla="*/ 554920 w 2441785"/>
              <a:gd name="csY23" fmla="*/ 938376 h 2415369"/>
              <a:gd name="csX24" fmla="*/ 930598 w 2441785"/>
              <a:gd name="csY24" fmla="*/ 357910 h 2415369"/>
              <a:gd name="csX25" fmla="*/ 1236831 w 2441785"/>
              <a:gd name="csY25" fmla="*/ 95657 h 2415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441785" h="2415369">
                <a:moveTo>
                  <a:pt x="1236831" y="95657"/>
                </a:moveTo>
                <a:cubicBezTo>
                  <a:pt x="1382965" y="13408"/>
                  <a:pt x="1534674" y="-16109"/>
                  <a:pt x="1688176" y="8299"/>
                </a:cubicBezTo>
                <a:cubicBezTo>
                  <a:pt x="1845766" y="33556"/>
                  <a:pt x="2123641" y="132990"/>
                  <a:pt x="2212030" y="515816"/>
                </a:cubicBezTo>
                <a:cubicBezTo>
                  <a:pt x="2256063" y="704752"/>
                  <a:pt x="2244011" y="922900"/>
                  <a:pt x="2232790" y="1134045"/>
                </a:cubicBezTo>
                <a:cubicBezTo>
                  <a:pt x="2218167" y="1407602"/>
                  <a:pt x="2201438" y="1717321"/>
                  <a:pt x="2324889" y="1784773"/>
                </a:cubicBezTo>
                <a:cubicBezTo>
                  <a:pt x="2365257" y="1806679"/>
                  <a:pt x="2402579" y="1818983"/>
                  <a:pt x="2439879" y="1822067"/>
                </a:cubicBezTo>
                <a:lnTo>
                  <a:pt x="2441785" y="1821991"/>
                </a:lnTo>
                <a:lnTo>
                  <a:pt x="2441785" y="2415369"/>
                </a:lnTo>
                <a:lnTo>
                  <a:pt x="2398964" y="2414587"/>
                </a:lnTo>
                <a:cubicBezTo>
                  <a:pt x="2277517" y="2405614"/>
                  <a:pt x="2157252" y="2369628"/>
                  <a:pt x="2041555" y="2306647"/>
                </a:cubicBezTo>
                <a:cubicBezTo>
                  <a:pt x="1830346" y="2191638"/>
                  <a:pt x="1699371" y="1992748"/>
                  <a:pt x="1652154" y="1714038"/>
                </a:cubicBezTo>
                <a:cubicBezTo>
                  <a:pt x="1618270" y="1516293"/>
                  <a:pt x="1629786" y="1305728"/>
                  <a:pt x="1640766" y="1102747"/>
                </a:cubicBezTo>
                <a:cubicBezTo>
                  <a:pt x="1648078" y="965969"/>
                  <a:pt x="1655149" y="837355"/>
                  <a:pt x="1646339" y="733622"/>
                </a:cubicBezTo>
                <a:cubicBezTo>
                  <a:pt x="1638747" y="638044"/>
                  <a:pt x="1620474" y="606379"/>
                  <a:pt x="1616352" y="599700"/>
                </a:cubicBezTo>
                <a:cubicBezTo>
                  <a:pt x="1614303" y="598546"/>
                  <a:pt x="1607292" y="596257"/>
                  <a:pt x="1595326" y="594291"/>
                </a:cubicBezTo>
                <a:cubicBezTo>
                  <a:pt x="1548342" y="586712"/>
                  <a:pt x="1468515" y="642603"/>
                  <a:pt x="1381684" y="743726"/>
                </a:cubicBezTo>
                <a:cubicBezTo>
                  <a:pt x="1261856" y="883537"/>
                  <a:pt x="1158077" y="1072227"/>
                  <a:pt x="1074478" y="1224349"/>
                </a:cubicBezTo>
                <a:cubicBezTo>
                  <a:pt x="1051132" y="1267642"/>
                  <a:pt x="1028646" y="1308307"/>
                  <a:pt x="1007588" y="1344589"/>
                </a:cubicBezTo>
                <a:cubicBezTo>
                  <a:pt x="813181" y="1680197"/>
                  <a:pt x="634897" y="1936698"/>
                  <a:pt x="447319" y="2151857"/>
                </a:cubicBezTo>
                <a:lnTo>
                  <a:pt x="447615" y="2152438"/>
                </a:lnTo>
                <a:cubicBezTo>
                  <a:pt x="432556" y="2168858"/>
                  <a:pt x="417794" y="2185859"/>
                  <a:pt x="402736" y="2202280"/>
                </a:cubicBezTo>
                <a:lnTo>
                  <a:pt x="0" y="1761937"/>
                </a:lnTo>
                <a:cubicBezTo>
                  <a:pt x="198870" y="1534463"/>
                  <a:pt x="360825" y="1277481"/>
                  <a:pt x="494084" y="1047500"/>
                </a:cubicBezTo>
                <a:cubicBezTo>
                  <a:pt x="511385" y="1016780"/>
                  <a:pt x="533014" y="978745"/>
                  <a:pt x="554920" y="938376"/>
                </a:cubicBezTo>
                <a:cubicBezTo>
                  <a:pt x="646011" y="772214"/>
                  <a:pt x="771410" y="544031"/>
                  <a:pt x="930598" y="357910"/>
                </a:cubicBezTo>
                <a:cubicBezTo>
                  <a:pt x="1030745" y="241253"/>
                  <a:pt x="1130501" y="155502"/>
                  <a:pt x="1236831" y="95657"/>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771647584"/>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Énoncé">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fr"/>
              <a:t>Modifiez le style du titre</a:t>
            </a:r>
          </a:p>
        </p:txBody>
      </p:sp>
      <p:sp>
        <p:nvSpPr>
          <p:cNvPr id="7" name="Espace réservé du contenu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30" y="634999"/>
            <a:ext cx="8095014" cy="4093527"/>
          </a:xfrm>
        </p:spPr>
        <p:txBody>
          <a:bodyPr rtlCol="0" anchor="t">
            <a:noAutofit/>
          </a:bodyPr>
          <a:lstStyle>
            <a:lvl1pPr marL="0" indent="0">
              <a:lnSpc>
                <a:spcPct val="90000"/>
              </a:lnSpc>
              <a:buNone/>
              <a:defRPr sz="6600" b="1"/>
            </a:lvl1pPr>
            <a:lvl2pPr marL="228600" indent="0">
              <a:lnSpc>
                <a:spcPct val="90000"/>
              </a:lnSpc>
              <a:buNone/>
              <a:defRPr sz="6600" b="1"/>
            </a:lvl2pPr>
            <a:lvl3pPr marL="457200" indent="0">
              <a:lnSpc>
                <a:spcPct val="90000"/>
              </a:lnSpc>
              <a:buNone/>
              <a:defRPr sz="6600" b="1"/>
            </a:lvl3pPr>
            <a:lvl4pPr marL="685800" indent="0">
              <a:lnSpc>
                <a:spcPct val="90000"/>
              </a:lnSpc>
              <a:buNone/>
              <a:defRPr sz="6600" b="1"/>
            </a:lvl4pPr>
            <a:lvl5pPr marL="914400" indent="0">
              <a:lnSpc>
                <a:spcPct val="90000"/>
              </a:lnSpc>
              <a:buNone/>
              <a:defRPr sz="6600" b="1"/>
            </a:lvl5pPr>
          </a:lstStyle>
          <a:p>
            <a:pPr lvl="0" rtl="0"/>
            <a:r>
              <a:rPr lang="fr"/>
              <a:t>Cliquer pour ajouter un énoncé</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4" name="Forme libre : Forme 33">
            <a:extLst>
              <a:ext uri="{FF2B5EF4-FFF2-40B4-BE49-F238E27FC236}">
                <a16:creationId xmlns:a16="http://schemas.microsoft.com/office/drawing/2014/main" id="{C2A33D76-E362-B6F6-C3B3-490142D65AF0}"/>
              </a:ext>
            </a:extLst>
          </p:cNvPr>
          <p:cNvSpPr/>
          <p:nvPr userDrawn="1"/>
        </p:nvSpPr>
        <p:spPr>
          <a:xfrm rot="10800000">
            <a:off x="11283655" y="2881148"/>
            <a:ext cx="908345" cy="3186945"/>
          </a:xfrm>
          <a:custGeom>
            <a:avLst/>
            <a:gdLst>
              <a:gd name="csX0" fmla="*/ 580741 w 908345"/>
              <a:gd name="csY0" fmla="*/ 3186945 h 3186945"/>
              <a:gd name="csX1" fmla="*/ 570933 w 908345"/>
              <a:gd name="csY1" fmla="*/ 3174992 h 3186945"/>
              <a:gd name="csX2" fmla="*/ 22634 w 908345"/>
              <a:gd name="csY2" fmla="*/ 1554343 h 3186945"/>
              <a:gd name="csX3" fmla="*/ 0 w 908345"/>
              <a:gd name="csY3" fmla="*/ 1416919 h 3186945"/>
              <a:gd name="csX4" fmla="*/ 0 w 908345"/>
              <a:gd name="csY4" fmla="*/ 0 h 3186945"/>
              <a:gd name="csX5" fmla="*/ 10278 w 908345"/>
              <a:gd name="csY5" fmla="*/ 13462 h 3186945"/>
              <a:gd name="csX6" fmla="*/ 299262 w 908345"/>
              <a:gd name="csY6" fmla="*/ 628650 h 3186945"/>
              <a:gd name="csX7" fmla="*/ 471398 w 908345"/>
              <a:gd name="csY7" fmla="*/ 1485322 h 3186945"/>
              <a:gd name="csX8" fmla="*/ 828706 w 908345"/>
              <a:gd name="csY8" fmla="*/ 2745052 h 3186945"/>
              <a:gd name="csX9" fmla="*/ 908345 w 908345"/>
              <a:gd name="csY9" fmla="*/ 2864105 h 3186945"/>
              <a:gd name="csX10" fmla="*/ 580741 w 908345"/>
              <a:gd name="csY10" fmla="*/ 3186945 h 3186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8345" h="3186945">
                <a:moveTo>
                  <a:pt x="580741" y="3186945"/>
                </a:moveTo>
                <a:lnTo>
                  <a:pt x="570933" y="3174992"/>
                </a:lnTo>
                <a:cubicBezTo>
                  <a:pt x="194750" y="2675785"/>
                  <a:pt x="107004" y="2105793"/>
                  <a:pt x="22634" y="1554343"/>
                </a:cubicBezTo>
                <a:lnTo>
                  <a:pt x="0" y="1416919"/>
                </a:lnTo>
                <a:lnTo>
                  <a:pt x="0" y="0"/>
                </a:lnTo>
                <a:lnTo>
                  <a:pt x="10278" y="13462"/>
                </a:lnTo>
                <a:cubicBezTo>
                  <a:pt x="132659" y="186953"/>
                  <a:pt x="229393" y="392778"/>
                  <a:pt x="299262" y="628650"/>
                </a:cubicBezTo>
                <a:cubicBezTo>
                  <a:pt x="383534" y="912808"/>
                  <a:pt x="428190" y="1203834"/>
                  <a:pt x="471398" y="1485322"/>
                </a:cubicBezTo>
                <a:cubicBezTo>
                  <a:pt x="541258" y="1939286"/>
                  <a:pt x="607395" y="2370980"/>
                  <a:pt x="828706" y="2745052"/>
                </a:cubicBezTo>
                <a:lnTo>
                  <a:pt x="908345" y="2864105"/>
                </a:lnTo>
                <a:lnTo>
                  <a:pt x="580741" y="318694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5" name="Forme libre : Forme 34">
            <a:extLst>
              <a:ext uri="{FF2B5EF4-FFF2-40B4-BE49-F238E27FC236}">
                <a16:creationId xmlns:a16="http://schemas.microsoft.com/office/drawing/2014/main" id="{FF2477F9-8280-7761-FF2F-E7F46E32AC2D}"/>
              </a:ext>
            </a:extLst>
          </p:cNvPr>
          <p:cNvSpPr/>
          <p:nvPr userDrawn="1"/>
        </p:nvSpPr>
        <p:spPr>
          <a:xfrm rot="13563935">
            <a:off x="7365158" y="4930895"/>
            <a:ext cx="1604791" cy="2214949"/>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6" name="Forme libre : Forme 35">
            <a:extLst>
              <a:ext uri="{FF2B5EF4-FFF2-40B4-BE49-F238E27FC236}">
                <a16:creationId xmlns:a16="http://schemas.microsoft.com/office/drawing/2014/main" id="{2E974099-0D9B-9ADC-C662-750EDA74F190}"/>
              </a:ext>
            </a:extLst>
          </p:cNvPr>
          <p:cNvSpPr/>
          <p:nvPr userDrawn="1"/>
        </p:nvSpPr>
        <p:spPr>
          <a:xfrm rot="13563935">
            <a:off x="9810799" y="2107744"/>
            <a:ext cx="1629274" cy="119838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7" name="Forme libre : Forme 36">
            <a:extLst>
              <a:ext uri="{FF2B5EF4-FFF2-40B4-BE49-F238E27FC236}">
                <a16:creationId xmlns:a16="http://schemas.microsoft.com/office/drawing/2014/main" id="{01F1A6B3-700A-452A-1CD4-A931B4693BD1}"/>
              </a:ext>
            </a:extLst>
          </p:cNvPr>
          <p:cNvSpPr/>
          <p:nvPr userDrawn="1"/>
        </p:nvSpPr>
        <p:spPr>
          <a:xfrm rot="13563935">
            <a:off x="8058395" y="3158718"/>
            <a:ext cx="3307844" cy="3150920"/>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40" name="Forme libre : Forme 39">
            <a:extLst>
              <a:ext uri="{FF2B5EF4-FFF2-40B4-BE49-F238E27FC236}">
                <a16:creationId xmlns:a16="http://schemas.microsoft.com/office/drawing/2014/main" id="{713EFF31-0601-C339-2E66-3BA28BAB462A}"/>
              </a:ext>
            </a:extLst>
          </p:cNvPr>
          <p:cNvSpPr/>
          <p:nvPr userDrawn="1"/>
        </p:nvSpPr>
        <p:spPr>
          <a:xfrm rot="3024109">
            <a:off x="1735451" y="6053567"/>
            <a:ext cx="1010290" cy="722307"/>
          </a:xfrm>
          <a:custGeom>
            <a:avLst/>
            <a:gdLst>
              <a:gd name="csX0" fmla="*/ 0 w 1010290"/>
              <a:gd name="csY0" fmla="*/ 0 h 722307"/>
              <a:gd name="csX1" fmla="*/ 172564 w 1010290"/>
              <a:gd name="csY1" fmla="*/ 5748 h 722307"/>
              <a:gd name="csX2" fmla="*/ 351262 w 1010290"/>
              <a:gd name="csY2" fmla="*/ 37350 h 722307"/>
              <a:gd name="csX3" fmla="*/ 956934 w 1010290"/>
              <a:gd name="csY3" fmla="*/ 382935 h 722307"/>
              <a:gd name="csX4" fmla="*/ 1010290 w 1010290"/>
              <a:gd name="csY4" fmla="*/ 445950 h 722307"/>
              <a:gd name="csX5" fmla="*/ 781682 w 1010290"/>
              <a:gd name="csY5" fmla="*/ 722307 h 722307"/>
              <a:gd name="csX6" fmla="*/ 776753 w 1010290"/>
              <a:gd name="csY6" fmla="*/ 714612 h 722307"/>
              <a:gd name="csX7" fmla="*/ 703848 w 1010290"/>
              <a:gd name="csY7" fmla="*/ 628109 h 722307"/>
              <a:gd name="csX8" fmla="*/ 14430 w 1010290"/>
              <a:gd name="csY8" fmla="*/ 352391 h 722307"/>
              <a:gd name="csX9" fmla="*/ 0 w 1010290"/>
              <a:gd name="csY9" fmla="*/ 353923 h 722307"/>
              <a:gd name="csX10" fmla="*/ 0 w 1010290"/>
              <a:gd name="csY10" fmla="*/ 0 h 7223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0290" h="722307">
                <a:moveTo>
                  <a:pt x="0" y="0"/>
                </a:moveTo>
                <a:lnTo>
                  <a:pt x="172564" y="5748"/>
                </a:lnTo>
                <a:cubicBezTo>
                  <a:pt x="232085" y="11997"/>
                  <a:pt x="291787" y="22527"/>
                  <a:pt x="351262" y="37350"/>
                </a:cubicBezTo>
                <a:cubicBezTo>
                  <a:pt x="585359" y="95679"/>
                  <a:pt x="794628" y="215301"/>
                  <a:pt x="956934" y="382935"/>
                </a:cubicBezTo>
                <a:lnTo>
                  <a:pt x="1010290" y="445950"/>
                </a:lnTo>
                <a:lnTo>
                  <a:pt x="781682" y="722307"/>
                </a:lnTo>
                <a:lnTo>
                  <a:pt x="776753" y="714612"/>
                </a:lnTo>
                <a:cubicBezTo>
                  <a:pt x="754241" y="683960"/>
                  <a:pt x="729911" y="655024"/>
                  <a:pt x="703848" y="628109"/>
                </a:cubicBezTo>
                <a:cubicBezTo>
                  <a:pt x="525342" y="443735"/>
                  <a:pt x="264797" y="344234"/>
                  <a:pt x="14430" y="352391"/>
                </a:cubicBezTo>
                <a:lnTo>
                  <a:pt x="0" y="353923"/>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e libre : Forme 41">
            <a:extLst>
              <a:ext uri="{FF2B5EF4-FFF2-40B4-BE49-F238E27FC236}">
                <a16:creationId xmlns:a16="http://schemas.microsoft.com/office/drawing/2014/main" id="{BA627787-F285-8870-8197-31F6BDD33227}"/>
              </a:ext>
            </a:extLst>
          </p:cNvPr>
          <p:cNvSpPr/>
          <p:nvPr userDrawn="1"/>
        </p:nvSpPr>
        <p:spPr>
          <a:xfrm rot="3024109">
            <a:off x="96341" y="4806634"/>
            <a:ext cx="1695390" cy="1849811"/>
          </a:xfrm>
          <a:custGeom>
            <a:avLst/>
            <a:gdLst>
              <a:gd name="csX0" fmla="*/ 858868 w 1695390"/>
              <a:gd name="csY0" fmla="*/ 403776 h 1849811"/>
              <a:gd name="csX1" fmla="*/ 1348128 w 1695390"/>
              <a:gd name="csY1" fmla="*/ 64969 h 1849811"/>
              <a:gd name="csX2" fmla="*/ 1690336 w 1695390"/>
              <a:gd name="csY2" fmla="*/ 0 h 1849811"/>
              <a:gd name="csX3" fmla="*/ 1695390 w 1695390"/>
              <a:gd name="csY3" fmla="*/ 168 h 1849811"/>
              <a:gd name="csX4" fmla="*/ 1695390 w 1695390"/>
              <a:gd name="csY4" fmla="*/ 354091 h 1849811"/>
              <a:gd name="csX5" fmla="*/ 1585912 w 1695390"/>
              <a:gd name="csY5" fmla="*/ 365713 h 1849811"/>
              <a:gd name="csX6" fmla="*/ 1466262 w 1695390"/>
              <a:gd name="csY6" fmla="*/ 397444 h 1849811"/>
              <a:gd name="csX7" fmla="*/ 1025802 w 1695390"/>
              <a:gd name="csY7" fmla="*/ 773704 h 1849811"/>
              <a:gd name="csX8" fmla="*/ 1304956 w 1695390"/>
              <a:gd name="csY8" fmla="*/ 847462 h 1849811"/>
              <a:gd name="csX9" fmla="*/ 1547016 w 1695390"/>
              <a:gd name="csY9" fmla="*/ 1075704 h 1849811"/>
              <a:gd name="csX10" fmla="*/ 1624131 w 1695390"/>
              <a:gd name="csY10" fmla="*/ 1410358 h 1849811"/>
              <a:gd name="csX11" fmla="*/ 1456367 w 1695390"/>
              <a:gd name="csY11" fmla="*/ 1729278 h 1849811"/>
              <a:gd name="csX12" fmla="*/ 1376985 w 1695390"/>
              <a:gd name="csY12" fmla="*/ 1786588 h 1849811"/>
              <a:gd name="csX13" fmla="*/ 1106317 w 1695390"/>
              <a:gd name="csY13" fmla="*/ 1847588 h 1849811"/>
              <a:gd name="csX14" fmla="*/ 695065 w 1695390"/>
              <a:gd name="csY14" fmla="*/ 1558803 h 1849811"/>
              <a:gd name="csX15" fmla="*/ 596310 w 1695390"/>
              <a:gd name="csY15" fmla="*/ 1300004 h 1849811"/>
              <a:gd name="csX16" fmla="*/ 333064 w 1695390"/>
              <a:gd name="csY16" fmla="*/ 1599654 h 1849811"/>
              <a:gd name="csX17" fmla="*/ 272454 w 1695390"/>
              <a:gd name="csY17" fmla="*/ 1674228 h 1849811"/>
              <a:gd name="csX18" fmla="*/ 0 w 1695390"/>
              <a:gd name="csY18" fmla="*/ 1448849 h 1849811"/>
              <a:gd name="csX19" fmla="*/ 53863 w 1695390"/>
              <a:gd name="csY19" fmla="*/ 1382262 h 1849811"/>
              <a:gd name="csX20" fmla="*/ 321136 w 1695390"/>
              <a:gd name="csY20" fmla="*/ 1073104 h 1849811"/>
              <a:gd name="csX21" fmla="*/ 607887 w 1695390"/>
              <a:gd name="csY21" fmla="*/ 865976 h 1849811"/>
              <a:gd name="csX22" fmla="*/ 662023 w 1695390"/>
              <a:gd name="csY22" fmla="*/ 709724 h 1849811"/>
              <a:gd name="csX23" fmla="*/ 858868 w 1695390"/>
              <a:gd name="csY23" fmla="*/ 403776 h 1849811"/>
              <a:gd name="csX24" fmla="*/ 929482 w 1695390"/>
              <a:gd name="csY24" fmla="*/ 1130087 h 1849811"/>
              <a:gd name="csX25" fmla="*/ 997909 w 1695390"/>
              <a:gd name="csY25" fmla="*/ 1379202 h 1849811"/>
              <a:gd name="csX26" fmla="*/ 1141244 w 1695390"/>
              <a:gd name="csY26" fmla="*/ 1497142 h 1849811"/>
              <a:gd name="csX27" fmla="*/ 1181070 w 1695390"/>
              <a:gd name="csY27" fmla="*/ 1491018 h 1849811"/>
              <a:gd name="csX28" fmla="*/ 1250199 w 1695390"/>
              <a:gd name="csY28" fmla="*/ 1432266 h 1849811"/>
              <a:gd name="csX29" fmla="*/ 1269219 w 1695390"/>
              <a:gd name="csY29" fmla="*/ 1389587 h 1849811"/>
              <a:gd name="csX30" fmla="*/ 1269167 w 1695390"/>
              <a:gd name="csY30" fmla="*/ 1389875 h 1849811"/>
              <a:gd name="csX31" fmla="*/ 1269261 w 1695390"/>
              <a:gd name="csY31" fmla="*/ 1389492 h 1849811"/>
              <a:gd name="csX32" fmla="*/ 1269219 w 1695390"/>
              <a:gd name="csY32" fmla="*/ 1389587 h 1849811"/>
              <a:gd name="csX33" fmla="*/ 1272070 w 1695390"/>
              <a:gd name="csY33" fmla="*/ 1373611 h 1849811"/>
              <a:gd name="csX34" fmla="*/ 1142061 w 1695390"/>
              <a:gd name="csY34" fmla="*/ 1161538 h 1849811"/>
              <a:gd name="csX35" fmla="*/ 929482 w 1695390"/>
              <a:gd name="csY35" fmla="*/ 1130087 h 1849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695390" h="1849811">
                <a:moveTo>
                  <a:pt x="858868" y="403776"/>
                </a:moveTo>
                <a:cubicBezTo>
                  <a:pt x="993384" y="250474"/>
                  <a:pt x="1164818" y="129671"/>
                  <a:pt x="1348128" y="64969"/>
                </a:cubicBezTo>
                <a:cubicBezTo>
                  <a:pt x="1457672" y="26289"/>
                  <a:pt x="1572828" y="4604"/>
                  <a:pt x="1690336" y="0"/>
                </a:cubicBezTo>
                <a:lnTo>
                  <a:pt x="1695390" y="168"/>
                </a:lnTo>
                <a:lnTo>
                  <a:pt x="1695390" y="354091"/>
                </a:lnTo>
                <a:lnTo>
                  <a:pt x="1585912" y="365713"/>
                </a:lnTo>
                <a:cubicBezTo>
                  <a:pt x="1545177" y="373160"/>
                  <a:pt x="1505151" y="383701"/>
                  <a:pt x="1466262" y="397444"/>
                </a:cubicBezTo>
                <a:cubicBezTo>
                  <a:pt x="1290705" y="459502"/>
                  <a:pt x="1124991" y="602535"/>
                  <a:pt x="1025802" y="773704"/>
                </a:cubicBezTo>
                <a:cubicBezTo>
                  <a:pt x="1124844" y="778900"/>
                  <a:pt x="1219827" y="803297"/>
                  <a:pt x="1304956" y="847462"/>
                </a:cubicBezTo>
                <a:cubicBezTo>
                  <a:pt x="1403766" y="898313"/>
                  <a:pt x="1489636" y="979482"/>
                  <a:pt x="1547016" y="1075704"/>
                </a:cubicBezTo>
                <a:cubicBezTo>
                  <a:pt x="1609502" y="1180497"/>
                  <a:pt x="1636369" y="1296524"/>
                  <a:pt x="1624131" y="1410358"/>
                </a:cubicBezTo>
                <a:cubicBezTo>
                  <a:pt x="1611213" y="1530091"/>
                  <a:pt x="1550247" y="1646183"/>
                  <a:pt x="1456367" y="1729278"/>
                </a:cubicBezTo>
                <a:cubicBezTo>
                  <a:pt x="1431488" y="1751213"/>
                  <a:pt x="1404858" y="1770378"/>
                  <a:pt x="1376985" y="1786588"/>
                </a:cubicBezTo>
                <a:cubicBezTo>
                  <a:pt x="1293367" y="1835217"/>
                  <a:pt x="1198565" y="1857239"/>
                  <a:pt x="1106317" y="1847588"/>
                </a:cubicBezTo>
                <a:cubicBezTo>
                  <a:pt x="944218" y="1830918"/>
                  <a:pt x="793998" y="1725810"/>
                  <a:pt x="695065" y="1558803"/>
                </a:cubicBezTo>
                <a:cubicBezTo>
                  <a:pt x="648578" y="1480302"/>
                  <a:pt x="615346" y="1392609"/>
                  <a:pt x="596310" y="1300004"/>
                </a:cubicBezTo>
                <a:cubicBezTo>
                  <a:pt x="502518" y="1384336"/>
                  <a:pt x="419033" y="1490288"/>
                  <a:pt x="333064" y="1599654"/>
                </a:cubicBezTo>
                <a:lnTo>
                  <a:pt x="272454" y="1674228"/>
                </a:lnTo>
                <a:lnTo>
                  <a:pt x="0" y="1448849"/>
                </a:lnTo>
                <a:lnTo>
                  <a:pt x="53863" y="1382262"/>
                </a:lnTo>
                <a:cubicBezTo>
                  <a:pt x="136203" y="1277636"/>
                  <a:pt x="221502" y="1169312"/>
                  <a:pt x="321136" y="1073104"/>
                </a:cubicBezTo>
                <a:cubicBezTo>
                  <a:pt x="413322" y="983920"/>
                  <a:pt x="507918" y="915569"/>
                  <a:pt x="607887" y="865976"/>
                </a:cubicBezTo>
                <a:cubicBezTo>
                  <a:pt x="621370" y="812735"/>
                  <a:pt x="639508" y="760272"/>
                  <a:pt x="662023" y="709724"/>
                </a:cubicBezTo>
                <a:cubicBezTo>
                  <a:pt x="710742" y="599439"/>
                  <a:pt x="778159" y="495758"/>
                  <a:pt x="858868" y="403776"/>
                </a:cubicBezTo>
                <a:close/>
                <a:moveTo>
                  <a:pt x="929482" y="1130087"/>
                </a:moveTo>
                <a:cubicBezTo>
                  <a:pt x="932067" y="1220562"/>
                  <a:pt x="954738" y="1306803"/>
                  <a:pt x="997909" y="1379202"/>
                </a:cubicBezTo>
                <a:cubicBezTo>
                  <a:pt x="1038243" y="1446844"/>
                  <a:pt x="1093107" y="1492264"/>
                  <a:pt x="1141244" y="1497142"/>
                </a:cubicBezTo>
                <a:cubicBezTo>
                  <a:pt x="1154251" y="1498505"/>
                  <a:pt x="1167812" y="1496191"/>
                  <a:pt x="1181070" y="1491018"/>
                </a:cubicBezTo>
                <a:cubicBezTo>
                  <a:pt x="1207591" y="1480673"/>
                  <a:pt x="1232908" y="1458899"/>
                  <a:pt x="1250199" y="1432266"/>
                </a:cubicBezTo>
                <a:lnTo>
                  <a:pt x="1269219" y="1389587"/>
                </a:lnTo>
                <a:lnTo>
                  <a:pt x="1269167" y="1389875"/>
                </a:lnTo>
                <a:lnTo>
                  <a:pt x="1269261" y="1389492"/>
                </a:lnTo>
                <a:lnTo>
                  <a:pt x="1269219" y="1389587"/>
                </a:lnTo>
                <a:lnTo>
                  <a:pt x="1272070" y="1373611"/>
                </a:lnTo>
                <a:cubicBezTo>
                  <a:pt x="1280587" y="1295253"/>
                  <a:pt x="1224716" y="1204268"/>
                  <a:pt x="1142061" y="1161538"/>
                </a:cubicBezTo>
                <a:cubicBezTo>
                  <a:pt x="1082298" y="1130662"/>
                  <a:pt x="1006872" y="1120106"/>
                  <a:pt x="929482" y="113008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283544270"/>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Énoncé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fr"/>
              <a:t>Modifiez le style du titre</a:t>
            </a:r>
          </a:p>
        </p:txBody>
      </p:sp>
      <p:sp>
        <p:nvSpPr>
          <p:cNvPr id="7" name="Espace réservé du contenu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48911" y="634999"/>
            <a:ext cx="6209064" cy="4470991"/>
          </a:xfrm>
        </p:spPr>
        <p:txBody>
          <a:bodyPr rtlCol="0" anchor="ctr">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rtl="0"/>
            <a:r>
              <a:rPr lang="fr"/>
              <a:t>Cliquer pour ajouter un énoncé</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a:extLst>
              <a:ext uri="{FF2B5EF4-FFF2-40B4-BE49-F238E27FC236}">
                <a16:creationId xmlns:a16="http://schemas.microsoft.com/office/drawing/2014/main" id="{67F688C7-1128-9027-65E4-A17BBE7DDDF0}"/>
              </a:ext>
            </a:extLst>
          </p:cNvPr>
          <p:cNvSpPr>
            <a:spLocks noGrp="1"/>
          </p:cNvSpPr>
          <p:nvPr>
            <p:ph type="dt" sz="half" idx="10"/>
          </p:nvPr>
        </p:nvSpPr>
        <p:spPr>
          <a:xfrm>
            <a:off x="634030" y="6426678"/>
            <a:ext cx="1228565" cy="431321"/>
          </a:xfrm>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3D56E87B-2252-4382-E6E7-15A81BCC8029}"/>
              </a:ext>
            </a:extLst>
          </p:cNvPr>
          <p:cNvSpPr>
            <a:spLocks noGrp="1"/>
          </p:cNvSpPr>
          <p:nvPr>
            <p:ph type="ftr" sz="quarter" idx="11"/>
          </p:nvPr>
        </p:nvSpPr>
        <p:spPr>
          <a:xfrm>
            <a:off x="2166743" y="6426678"/>
            <a:ext cx="4114800" cy="431321"/>
          </a:xfrm>
        </p:spPr>
        <p:txBody>
          <a:bodyPr rtlCol="0"/>
          <a:lstStyle>
            <a:lvl1pPr algn="l">
              <a:defRPr/>
            </a:lvl1pPr>
          </a:lstStyle>
          <a:p>
            <a:pPr algn="l" rtl="0"/>
            <a:endParaRPr lang="en-US"/>
          </a:p>
        </p:txBody>
      </p:sp>
      <p:sp>
        <p:nvSpPr>
          <p:cNvPr id="5" name="Espace réservé du numéro de diapositive 4">
            <a:extLst>
              <a:ext uri="{FF2B5EF4-FFF2-40B4-BE49-F238E27FC236}">
                <a16:creationId xmlns:a16="http://schemas.microsoft.com/office/drawing/2014/main" id="{8C1C6A68-1AC4-7B10-CD66-D67327434E62}"/>
              </a:ext>
            </a:extLst>
          </p:cNvPr>
          <p:cNvSpPr>
            <a:spLocks noGrp="1"/>
          </p:cNvSpPr>
          <p:nvPr>
            <p:ph type="sldNum" sz="quarter" idx="12"/>
          </p:nvPr>
        </p:nvSpPr>
        <p:spPr>
          <a:xfrm>
            <a:off x="6585691" y="6426678"/>
            <a:ext cx="2828920" cy="431322"/>
          </a:xfrm>
        </p:spPr>
        <p:txBody>
          <a:bodyPr rtlCol="0"/>
          <a:lstStyle/>
          <a:p>
            <a:pPr rtl="0"/>
            <a:fld id="{AEAA3239-9EA4-4A65-A281-97F994456D9F}" type="slidenum">
              <a:rPr lang="en-US" smtClean="0"/>
              <a:t>‹N°›</a:t>
            </a:fld>
            <a:endParaRPr lang="en-US"/>
          </a:p>
        </p:txBody>
      </p:sp>
      <p:grpSp>
        <p:nvGrpSpPr>
          <p:cNvPr id="43" name="Groupe 42">
            <a:extLst>
              <a:ext uri="{FF2B5EF4-FFF2-40B4-BE49-F238E27FC236}">
                <a16:creationId xmlns:a16="http://schemas.microsoft.com/office/drawing/2014/main" id="{4D9F1F46-E7F1-1BFA-FAA9-E5EA8A415042}"/>
              </a:ext>
            </a:extLst>
          </p:cNvPr>
          <p:cNvGrpSpPr/>
          <p:nvPr userDrawn="1"/>
        </p:nvGrpSpPr>
        <p:grpSpPr>
          <a:xfrm rot="10800000">
            <a:off x="-1602" y="8301"/>
            <a:ext cx="5131921" cy="4948465"/>
            <a:chOff x="7060079" y="1892300"/>
            <a:chExt cx="5131921" cy="4948465"/>
          </a:xfrm>
        </p:grpSpPr>
        <p:sp>
          <p:nvSpPr>
            <p:cNvPr id="34" name="Forme libre : Forme 33">
              <a:extLst>
                <a:ext uri="{FF2B5EF4-FFF2-40B4-BE49-F238E27FC236}">
                  <a16:creationId xmlns:a16="http://schemas.microsoft.com/office/drawing/2014/main" id="{C2A33D76-E362-B6F6-C3B3-490142D65AF0}"/>
                </a:ext>
              </a:extLst>
            </p:cNvPr>
            <p:cNvSpPr/>
            <p:nvPr userDrawn="1"/>
          </p:nvSpPr>
          <p:spPr>
            <a:xfrm rot="10800000">
              <a:off x="11283655" y="2881148"/>
              <a:ext cx="908345" cy="3186945"/>
            </a:xfrm>
            <a:custGeom>
              <a:avLst/>
              <a:gdLst>
                <a:gd name="csX0" fmla="*/ 580741 w 908345"/>
                <a:gd name="csY0" fmla="*/ 3186945 h 3186945"/>
                <a:gd name="csX1" fmla="*/ 570933 w 908345"/>
                <a:gd name="csY1" fmla="*/ 3174992 h 3186945"/>
                <a:gd name="csX2" fmla="*/ 22634 w 908345"/>
                <a:gd name="csY2" fmla="*/ 1554343 h 3186945"/>
                <a:gd name="csX3" fmla="*/ 0 w 908345"/>
                <a:gd name="csY3" fmla="*/ 1416919 h 3186945"/>
                <a:gd name="csX4" fmla="*/ 0 w 908345"/>
                <a:gd name="csY4" fmla="*/ 0 h 3186945"/>
                <a:gd name="csX5" fmla="*/ 10278 w 908345"/>
                <a:gd name="csY5" fmla="*/ 13462 h 3186945"/>
                <a:gd name="csX6" fmla="*/ 299262 w 908345"/>
                <a:gd name="csY6" fmla="*/ 628650 h 3186945"/>
                <a:gd name="csX7" fmla="*/ 471398 w 908345"/>
                <a:gd name="csY7" fmla="*/ 1485322 h 3186945"/>
                <a:gd name="csX8" fmla="*/ 828706 w 908345"/>
                <a:gd name="csY8" fmla="*/ 2745052 h 3186945"/>
                <a:gd name="csX9" fmla="*/ 908345 w 908345"/>
                <a:gd name="csY9" fmla="*/ 2864105 h 3186945"/>
                <a:gd name="csX10" fmla="*/ 580741 w 908345"/>
                <a:gd name="csY10" fmla="*/ 3186945 h 3186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8345" h="3186945">
                  <a:moveTo>
                    <a:pt x="580741" y="3186945"/>
                  </a:moveTo>
                  <a:lnTo>
                    <a:pt x="570933" y="3174992"/>
                  </a:lnTo>
                  <a:cubicBezTo>
                    <a:pt x="194750" y="2675785"/>
                    <a:pt x="107004" y="2105793"/>
                    <a:pt x="22634" y="1554343"/>
                  </a:cubicBezTo>
                  <a:lnTo>
                    <a:pt x="0" y="1416919"/>
                  </a:lnTo>
                  <a:lnTo>
                    <a:pt x="0" y="0"/>
                  </a:lnTo>
                  <a:lnTo>
                    <a:pt x="10278" y="13462"/>
                  </a:lnTo>
                  <a:cubicBezTo>
                    <a:pt x="132659" y="186953"/>
                    <a:pt x="229393" y="392778"/>
                    <a:pt x="299262" y="628650"/>
                  </a:cubicBezTo>
                  <a:cubicBezTo>
                    <a:pt x="383534" y="912808"/>
                    <a:pt x="428190" y="1203834"/>
                    <a:pt x="471398" y="1485322"/>
                  </a:cubicBezTo>
                  <a:cubicBezTo>
                    <a:pt x="541258" y="1939286"/>
                    <a:pt x="607395" y="2370980"/>
                    <a:pt x="828706" y="2745052"/>
                  </a:cubicBezTo>
                  <a:lnTo>
                    <a:pt x="908345" y="2864105"/>
                  </a:lnTo>
                  <a:lnTo>
                    <a:pt x="580741" y="318694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5" name="Forme libre : Forme 34">
              <a:extLst>
                <a:ext uri="{FF2B5EF4-FFF2-40B4-BE49-F238E27FC236}">
                  <a16:creationId xmlns:a16="http://schemas.microsoft.com/office/drawing/2014/main" id="{FF2477F9-8280-7761-FF2F-E7F46E32AC2D}"/>
                </a:ext>
              </a:extLst>
            </p:cNvPr>
            <p:cNvSpPr/>
            <p:nvPr userDrawn="1"/>
          </p:nvSpPr>
          <p:spPr>
            <a:xfrm rot="13563935">
              <a:off x="7365158" y="4930895"/>
              <a:ext cx="1604791" cy="2214949"/>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6" name="Forme libre : Forme 35">
              <a:extLst>
                <a:ext uri="{FF2B5EF4-FFF2-40B4-BE49-F238E27FC236}">
                  <a16:creationId xmlns:a16="http://schemas.microsoft.com/office/drawing/2014/main" id="{2E974099-0D9B-9ADC-C662-750EDA74F190}"/>
                </a:ext>
              </a:extLst>
            </p:cNvPr>
            <p:cNvSpPr/>
            <p:nvPr userDrawn="1"/>
          </p:nvSpPr>
          <p:spPr>
            <a:xfrm rot="13563935">
              <a:off x="9810799" y="2107744"/>
              <a:ext cx="1629274" cy="119838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7" name="Forme libre : Forme 36">
              <a:extLst>
                <a:ext uri="{FF2B5EF4-FFF2-40B4-BE49-F238E27FC236}">
                  <a16:creationId xmlns:a16="http://schemas.microsoft.com/office/drawing/2014/main" id="{01F1A6B3-700A-452A-1CD4-A931B4693BD1}"/>
                </a:ext>
              </a:extLst>
            </p:cNvPr>
            <p:cNvSpPr/>
            <p:nvPr userDrawn="1"/>
          </p:nvSpPr>
          <p:spPr>
            <a:xfrm rot="13563935">
              <a:off x="8058395" y="3158718"/>
              <a:ext cx="3307844" cy="3150920"/>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
        <p:nvSpPr>
          <p:cNvPr id="38" name="Forme libre : Forme 37">
            <a:extLst>
              <a:ext uri="{FF2B5EF4-FFF2-40B4-BE49-F238E27FC236}">
                <a16:creationId xmlns:a16="http://schemas.microsoft.com/office/drawing/2014/main" id="{63DE1D8E-C216-6302-A5D5-3D5EC806C263}"/>
              </a:ext>
            </a:extLst>
          </p:cNvPr>
          <p:cNvSpPr/>
          <p:nvPr userDrawn="1"/>
        </p:nvSpPr>
        <p:spPr>
          <a:xfrm>
            <a:off x="854409" y="6352496"/>
            <a:ext cx="355" cy="172"/>
          </a:xfrm>
          <a:custGeom>
            <a:avLst/>
            <a:gdLst>
              <a:gd name="csX0" fmla="*/ 355 w 355"/>
              <a:gd name="csY0" fmla="*/ 0 h 172"/>
              <a:gd name="csX1" fmla="*/ 0 w 355"/>
              <a:gd name="csY1" fmla="*/ 172 h 172"/>
              <a:gd name="csX2" fmla="*/ 255 w 355"/>
              <a:gd name="csY2" fmla="*/ 28 h 172"/>
              <a:gd name="csX3" fmla="*/ 355 w 355"/>
              <a:gd name="csY3" fmla="*/ 0 h 172"/>
            </a:gdLst>
            <a:ahLst/>
            <a:cxnLst>
              <a:cxn ang="0">
                <a:pos x="csX0" y="csY0"/>
              </a:cxn>
              <a:cxn ang="0">
                <a:pos x="csX1" y="csY1"/>
              </a:cxn>
              <a:cxn ang="0">
                <a:pos x="csX2" y="csY2"/>
              </a:cxn>
              <a:cxn ang="0">
                <a:pos x="csX3" y="csY3"/>
              </a:cxn>
            </a:cxnLst>
            <a:rect l="l" t="t" r="r" b="b"/>
            <a:pathLst>
              <a:path w="355" h="172">
                <a:moveTo>
                  <a:pt x="355" y="0"/>
                </a:moveTo>
                <a:lnTo>
                  <a:pt x="0" y="172"/>
                </a:lnTo>
                <a:lnTo>
                  <a:pt x="255" y="28"/>
                </a:lnTo>
                <a:lnTo>
                  <a:pt x="355"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9" name="Forme libre : Forme 38">
            <a:extLst>
              <a:ext uri="{FF2B5EF4-FFF2-40B4-BE49-F238E27FC236}">
                <a16:creationId xmlns:a16="http://schemas.microsoft.com/office/drawing/2014/main" id="{5203C94D-78FD-4689-5ADC-E4E10413B884}"/>
              </a:ext>
            </a:extLst>
          </p:cNvPr>
          <p:cNvSpPr/>
          <p:nvPr userDrawn="1"/>
        </p:nvSpPr>
        <p:spPr>
          <a:xfrm>
            <a:off x="854409" y="6352497"/>
            <a:ext cx="355" cy="172"/>
          </a:xfrm>
          <a:custGeom>
            <a:avLst/>
            <a:gdLst>
              <a:gd name="csX0" fmla="*/ 355 w 355"/>
              <a:gd name="csY0" fmla="*/ 0 h 172"/>
              <a:gd name="csX1" fmla="*/ 0 w 355"/>
              <a:gd name="csY1" fmla="*/ 172 h 172"/>
              <a:gd name="csX2" fmla="*/ 255 w 355"/>
              <a:gd name="csY2" fmla="*/ 28 h 172"/>
              <a:gd name="csX3" fmla="*/ 355 w 355"/>
              <a:gd name="csY3" fmla="*/ 0 h 172"/>
            </a:gdLst>
            <a:ahLst/>
            <a:cxnLst>
              <a:cxn ang="0">
                <a:pos x="csX0" y="csY0"/>
              </a:cxn>
              <a:cxn ang="0">
                <a:pos x="csX1" y="csY1"/>
              </a:cxn>
              <a:cxn ang="0">
                <a:pos x="csX2" y="csY2"/>
              </a:cxn>
              <a:cxn ang="0">
                <a:pos x="csX3" y="csY3"/>
              </a:cxn>
            </a:cxnLst>
            <a:rect l="l" t="t" r="r" b="b"/>
            <a:pathLst>
              <a:path w="355" h="172">
                <a:moveTo>
                  <a:pt x="355" y="0"/>
                </a:moveTo>
                <a:lnTo>
                  <a:pt x="0" y="172"/>
                </a:lnTo>
                <a:lnTo>
                  <a:pt x="255" y="28"/>
                </a:lnTo>
                <a:lnTo>
                  <a:pt x="355"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1" name="Forme libre : Forme 40">
            <a:extLst>
              <a:ext uri="{FF2B5EF4-FFF2-40B4-BE49-F238E27FC236}">
                <a16:creationId xmlns:a16="http://schemas.microsoft.com/office/drawing/2014/main" id="{2EC5498A-FC88-6968-C8F6-1023B880840D}"/>
              </a:ext>
            </a:extLst>
          </p:cNvPr>
          <p:cNvSpPr/>
          <p:nvPr userDrawn="1"/>
        </p:nvSpPr>
        <p:spPr>
          <a:xfrm rot="3024109">
            <a:off x="854538" y="6352392"/>
            <a:ext cx="94" cy="383"/>
          </a:xfrm>
          <a:custGeom>
            <a:avLst/>
            <a:gdLst>
              <a:gd name="csX0" fmla="*/ 94 w 94"/>
              <a:gd name="csY0" fmla="*/ 0 h 383"/>
              <a:gd name="csX1" fmla="*/ 0 w 94"/>
              <a:gd name="csY1" fmla="*/ 383 h 383"/>
              <a:gd name="csX2" fmla="*/ 52 w 94"/>
              <a:gd name="csY2" fmla="*/ 95 h 383"/>
              <a:gd name="csX3" fmla="*/ 94 w 94"/>
              <a:gd name="csY3" fmla="*/ 0 h 383"/>
            </a:gdLst>
            <a:ahLst/>
            <a:cxnLst>
              <a:cxn ang="0">
                <a:pos x="csX0" y="csY0"/>
              </a:cxn>
              <a:cxn ang="0">
                <a:pos x="csX1" y="csY1"/>
              </a:cxn>
              <a:cxn ang="0">
                <a:pos x="csX2" y="csY2"/>
              </a:cxn>
              <a:cxn ang="0">
                <a:pos x="csX3" y="csY3"/>
              </a:cxn>
            </a:cxnLst>
            <a:rect l="l" t="t" r="r" b="b"/>
            <a:pathLst>
              <a:path w="94" h="383">
                <a:moveTo>
                  <a:pt x="94" y="0"/>
                </a:moveTo>
                <a:lnTo>
                  <a:pt x="0" y="383"/>
                </a:lnTo>
                <a:lnTo>
                  <a:pt x="52" y="95"/>
                </a:lnTo>
                <a:lnTo>
                  <a:pt x="94"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nvGrpSpPr>
          <p:cNvPr id="44" name="Groupe 43">
            <a:extLst>
              <a:ext uri="{FF2B5EF4-FFF2-40B4-BE49-F238E27FC236}">
                <a16:creationId xmlns:a16="http://schemas.microsoft.com/office/drawing/2014/main" id="{26A494E1-1C9E-468C-D016-6A2B38E79B00}"/>
              </a:ext>
            </a:extLst>
          </p:cNvPr>
          <p:cNvGrpSpPr/>
          <p:nvPr userDrawn="1"/>
        </p:nvGrpSpPr>
        <p:grpSpPr>
          <a:xfrm flipH="1">
            <a:off x="9596680" y="4883845"/>
            <a:ext cx="2582619" cy="2036021"/>
            <a:chOff x="19130" y="4883845"/>
            <a:chExt cx="2582619" cy="2036021"/>
          </a:xfrm>
        </p:grpSpPr>
        <p:sp>
          <p:nvSpPr>
            <p:cNvPr id="40" name="Forme libre : Forme 39">
              <a:extLst>
                <a:ext uri="{FF2B5EF4-FFF2-40B4-BE49-F238E27FC236}">
                  <a16:creationId xmlns:a16="http://schemas.microsoft.com/office/drawing/2014/main" id="{713EFF31-0601-C339-2E66-3BA28BAB462A}"/>
                </a:ext>
              </a:extLst>
            </p:cNvPr>
            <p:cNvSpPr/>
            <p:nvPr userDrawn="1"/>
          </p:nvSpPr>
          <p:spPr>
            <a:xfrm rot="3024109">
              <a:off x="1735451" y="6053567"/>
              <a:ext cx="1010290" cy="722307"/>
            </a:xfrm>
            <a:custGeom>
              <a:avLst/>
              <a:gdLst>
                <a:gd name="csX0" fmla="*/ 0 w 1010290"/>
                <a:gd name="csY0" fmla="*/ 0 h 722307"/>
                <a:gd name="csX1" fmla="*/ 172564 w 1010290"/>
                <a:gd name="csY1" fmla="*/ 5748 h 722307"/>
                <a:gd name="csX2" fmla="*/ 351262 w 1010290"/>
                <a:gd name="csY2" fmla="*/ 37350 h 722307"/>
                <a:gd name="csX3" fmla="*/ 956934 w 1010290"/>
                <a:gd name="csY3" fmla="*/ 382935 h 722307"/>
                <a:gd name="csX4" fmla="*/ 1010290 w 1010290"/>
                <a:gd name="csY4" fmla="*/ 445950 h 722307"/>
                <a:gd name="csX5" fmla="*/ 781682 w 1010290"/>
                <a:gd name="csY5" fmla="*/ 722307 h 722307"/>
                <a:gd name="csX6" fmla="*/ 776753 w 1010290"/>
                <a:gd name="csY6" fmla="*/ 714612 h 722307"/>
                <a:gd name="csX7" fmla="*/ 703848 w 1010290"/>
                <a:gd name="csY7" fmla="*/ 628109 h 722307"/>
                <a:gd name="csX8" fmla="*/ 14430 w 1010290"/>
                <a:gd name="csY8" fmla="*/ 352391 h 722307"/>
                <a:gd name="csX9" fmla="*/ 0 w 1010290"/>
                <a:gd name="csY9" fmla="*/ 353923 h 722307"/>
                <a:gd name="csX10" fmla="*/ 0 w 1010290"/>
                <a:gd name="csY10" fmla="*/ 0 h 7223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0290" h="722307">
                  <a:moveTo>
                    <a:pt x="0" y="0"/>
                  </a:moveTo>
                  <a:lnTo>
                    <a:pt x="172564" y="5748"/>
                  </a:lnTo>
                  <a:cubicBezTo>
                    <a:pt x="232085" y="11997"/>
                    <a:pt x="291787" y="22527"/>
                    <a:pt x="351262" y="37350"/>
                  </a:cubicBezTo>
                  <a:cubicBezTo>
                    <a:pt x="585359" y="95679"/>
                    <a:pt x="794628" y="215301"/>
                    <a:pt x="956934" y="382935"/>
                  </a:cubicBezTo>
                  <a:lnTo>
                    <a:pt x="1010290" y="445950"/>
                  </a:lnTo>
                  <a:lnTo>
                    <a:pt x="781682" y="722307"/>
                  </a:lnTo>
                  <a:lnTo>
                    <a:pt x="776753" y="714612"/>
                  </a:lnTo>
                  <a:cubicBezTo>
                    <a:pt x="754241" y="683960"/>
                    <a:pt x="729911" y="655024"/>
                    <a:pt x="703848" y="628109"/>
                  </a:cubicBezTo>
                  <a:cubicBezTo>
                    <a:pt x="525342" y="443735"/>
                    <a:pt x="264797" y="344234"/>
                    <a:pt x="14430" y="352391"/>
                  </a:cubicBezTo>
                  <a:lnTo>
                    <a:pt x="0" y="353923"/>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e libre : Forme 41">
              <a:extLst>
                <a:ext uri="{FF2B5EF4-FFF2-40B4-BE49-F238E27FC236}">
                  <a16:creationId xmlns:a16="http://schemas.microsoft.com/office/drawing/2014/main" id="{BA627787-F285-8870-8197-31F6BDD33227}"/>
                </a:ext>
              </a:extLst>
            </p:cNvPr>
            <p:cNvSpPr/>
            <p:nvPr userDrawn="1"/>
          </p:nvSpPr>
          <p:spPr>
            <a:xfrm rot="3024109">
              <a:off x="96341" y="4806634"/>
              <a:ext cx="1695390" cy="1849811"/>
            </a:xfrm>
            <a:custGeom>
              <a:avLst/>
              <a:gdLst>
                <a:gd name="csX0" fmla="*/ 858868 w 1695390"/>
                <a:gd name="csY0" fmla="*/ 403776 h 1849811"/>
                <a:gd name="csX1" fmla="*/ 1348128 w 1695390"/>
                <a:gd name="csY1" fmla="*/ 64969 h 1849811"/>
                <a:gd name="csX2" fmla="*/ 1690336 w 1695390"/>
                <a:gd name="csY2" fmla="*/ 0 h 1849811"/>
                <a:gd name="csX3" fmla="*/ 1695390 w 1695390"/>
                <a:gd name="csY3" fmla="*/ 168 h 1849811"/>
                <a:gd name="csX4" fmla="*/ 1695390 w 1695390"/>
                <a:gd name="csY4" fmla="*/ 354091 h 1849811"/>
                <a:gd name="csX5" fmla="*/ 1585912 w 1695390"/>
                <a:gd name="csY5" fmla="*/ 365713 h 1849811"/>
                <a:gd name="csX6" fmla="*/ 1466262 w 1695390"/>
                <a:gd name="csY6" fmla="*/ 397444 h 1849811"/>
                <a:gd name="csX7" fmla="*/ 1025802 w 1695390"/>
                <a:gd name="csY7" fmla="*/ 773704 h 1849811"/>
                <a:gd name="csX8" fmla="*/ 1304956 w 1695390"/>
                <a:gd name="csY8" fmla="*/ 847462 h 1849811"/>
                <a:gd name="csX9" fmla="*/ 1547016 w 1695390"/>
                <a:gd name="csY9" fmla="*/ 1075704 h 1849811"/>
                <a:gd name="csX10" fmla="*/ 1624131 w 1695390"/>
                <a:gd name="csY10" fmla="*/ 1410358 h 1849811"/>
                <a:gd name="csX11" fmla="*/ 1456367 w 1695390"/>
                <a:gd name="csY11" fmla="*/ 1729278 h 1849811"/>
                <a:gd name="csX12" fmla="*/ 1376985 w 1695390"/>
                <a:gd name="csY12" fmla="*/ 1786588 h 1849811"/>
                <a:gd name="csX13" fmla="*/ 1106317 w 1695390"/>
                <a:gd name="csY13" fmla="*/ 1847588 h 1849811"/>
                <a:gd name="csX14" fmla="*/ 695065 w 1695390"/>
                <a:gd name="csY14" fmla="*/ 1558803 h 1849811"/>
                <a:gd name="csX15" fmla="*/ 596310 w 1695390"/>
                <a:gd name="csY15" fmla="*/ 1300004 h 1849811"/>
                <a:gd name="csX16" fmla="*/ 333064 w 1695390"/>
                <a:gd name="csY16" fmla="*/ 1599654 h 1849811"/>
                <a:gd name="csX17" fmla="*/ 272454 w 1695390"/>
                <a:gd name="csY17" fmla="*/ 1674228 h 1849811"/>
                <a:gd name="csX18" fmla="*/ 0 w 1695390"/>
                <a:gd name="csY18" fmla="*/ 1448849 h 1849811"/>
                <a:gd name="csX19" fmla="*/ 53863 w 1695390"/>
                <a:gd name="csY19" fmla="*/ 1382262 h 1849811"/>
                <a:gd name="csX20" fmla="*/ 321136 w 1695390"/>
                <a:gd name="csY20" fmla="*/ 1073104 h 1849811"/>
                <a:gd name="csX21" fmla="*/ 607887 w 1695390"/>
                <a:gd name="csY21" fmla="*/ 865976 h 1849811"/>
                <a:gd name="csX22" fmla="*/ 662023 w 1695390"/>
                <a:gd name="csY22" fmla="*/ 709724 h 1849811"/>
                <a:gd name="csX23" fmla="*/ 858868 w 1695390"/>
                <a:gd name="csY23" fmla="*/ 403776 h 1849811"/>
                <a:gd name="csX24" fmla="*/ 929482 w 1695390"/>
                <a:gd name="csY24" fmla="*/ 1130087 h 1849811"/>
                <a:gd name="csX25" fmla="*/ 997909 w 1695390"/>
                <a:gd name="csY25" fmla="*/ 1379202 h 1849811"/>
                <a:gd name="csX26" fmla="*/ 1141244 w 1695390"/>
                <a:gd name="csY26" fmla="*/ 1497142 h 1849811"/>
                <a:gd name="csX27" fmla="*/ 1181070 w 1695390"/>
                <a:gd name="csY27" fmla="*/ 1491018 h 1849811"/>
                <a:gd name="csX28" fmla="*/ 1250199 w 1695390"/>
                <a:gd name="csY28" fmla="*/ 1432266 h 1849811"/>
                <a:gd name="csX29" fmla="*/ 1269219 w 1695390"/>
                <a:gd name="csY29" fmla="*/ 1389587 h 1849811"/>
                <a:gd name="csX30" fmla="*/ 1269167 w 1695390"/>
                <a:gd name="csY30" fmla="*/ 1389875 h 1849811"/>
                <a:gd name="csX31" fmla="*/ 1269261 w 1695390"/>
                <a:gd name="csY31" fmla="*/ 1389492 h 1849811"/>
                <a:gd name="csX32" fmla="*/ 1269219 w 1695390"/>
                <a:gd name="csY32" fmla="*/ 1389587 h 1849811"/>
                <a:gd name="csX33" fmla="*/ 1272070 w 1695390"/>
                <a:gd name="csY33" fmla="*/ 1373611 h 1849811"/>
                <a:gd name="csX34" fmla="*/ 1142061 w 1695390"/>
                <a:gd name="csY34" fmla="*/ 1161538 h 1849811"/>
                <a:gd name="csX35" fmla="*/ 929482 w 1695390"/>
                <a:gd name="csY35" fmla="*/ 1130087 h 1849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695390" h="1849811">
                  <a:moveTo>
                    <a:pt x="858868" y="403776"/>
                  </a:moveTo>
                  <a:cubicBezTo>
                    <a:pt x="993384" y="250474"/>
                    <a:pt x="1164818" y="129671"/>
                    <a:pt x="1348128" y="64969"/>
                  </a:cubicBezTo>
                  <a:cubicBezTo>
                    <a:pt x="1457672" y="26289"/>
                    <a:pt x="1572828" y="4604"/>
                    <a:pt x="1690336" y="0"/>
                  </a:cubicBezTo>
                  <a:lnTo>
                    <a:pt x="1695390" y="168"/>
                  </a:lnTo>
                  <a:lnTo>
                    <a:pt x="1695390" y="354091"/>
                  </a:lnTo>
                  <a:lnTo>
                    <a:pt x="1585912" y="365713"/>
                  </a:lnTo>
                  <a:cubicBezTo>
                    <a:pt x="1545177" y="373160"/>
                    <a:pt x="1505151" y="383701"/>
                    <a:pt x="1466262" y="397444"/>
                  </a:cubicBezTo>
                  <a:cubicBezTo>
                    <a:pt x="1290705" y="459502"/>
                    <a:pt x="1124991" y="602535"/>
                    <a:pt x="1025802" y="773704"/>
                  </a:cubicBezTo>
                  <a:cubicBezTo>
                    <a:pt x="1124844" y="778900"/>
                    <a:pt x="1219827" y="803297"/>
                    <a:pt x="1304956" y="847462"/>
                  </a:cubicBezTo>
                  <a:cubicBezTo>
                    <a:pt x="1403766" y="898313"/>
                    <a:pt x="1489636" y="979482"/>
                    <a:pt x="1547016" y="1075704"/>
                  </a:cubicBezTo>
                  <a:cubicBezTo>
                    <a:pt x="1609502" y="1180497"/>
                    <a:pt x="1636369" y="1296524"/>
                    <a:pt x="1624131" y="1410358"/>
                  </a:cubicBezTo>
                  <a:cubicBezTo>
                    <a:pt x="1611213" y="1530091"/>
                    <a:pt x="1550247" y="1646183"/>
                    <a:pt x="1456367" y="1729278"/>
                  </a:cubicBezTo>
                  <a:cubicBezTo>
                    <a:pt x="1431488" y="1751213"/>
                    <a:pt x="1404858" y="1770378"/>
                    <a:pt x="1376985" y="1786588"/>
                  </a:cubicBezTo>
                  <a:cubicBezTo>
                    <a:pt x="1293367" y="1835217"/>
                    <a:pt x="1198565" y="1857239"/>
                    <a:pt x="1106317" y="1847588"/>
                  </a:cubicBezTo>
                  <a:cubicBezTo>
                    <a:pt x="944218" y="1830918"/>
                    <a:pt x="793998" y="1725810"/>
                    <a:pt x="695065" y="1558803"/>
                  </a:cubicBezTo>
                  <a:cubicBezTo>
                    <a:pt x="648578" y="1480302"/>
                    <a:pt x="615346" y="1392609"/>
                    <a:pt x="596310" y="1300004"/>
                  </a:cubicBezTo>
                  <a:cubicBezTo>
                    <a:pt x="502518" y="1384336"/>
                    <a:pt x="419033" y="1490288"/>
                    <a:pt x="333064" y="1599654"/>
                  </a:cubicBezTo>
                  <a:lnTo>
                    <a:pt x="272454" y="1674228"/>
                  </a:lnTo>
                  <a:lnTo>
                    <a:pt x="0" y="1448849"/>
                  </a:lnTo>
                  <a:lnTo>
                    <a:pt x="53863" y="1382262"/>
                  </a:lnTo>
                  <a:cubicBezTo>
                    <a:pt x="136203" y="1277636"/>
                    <a:pt x="221502" y="1169312"/>
                    <a:pt x="321136" y="1073104"/>
                  </a:cubicBezTo>
                  <a:cubicBezTo>
                    <a:pt x="413322" y="983920"/>
                    <a:pt x="507918" y="915569"/>
                    <a:pt x="607887" y="865976"/>
                  </a:cubicBezTo>
                  <a:cubicBezTo>
                    <a:pt x="621370" y="812735"/>
                    <a:pt x="639508" y="760272"/>
                    <a:pt x="662023" y="709724"/>
                  </a:cubicBezTo>
                  <a:cubicBezTo>
                    <a:pt x="710742" y="599439"/>
                    <a:pt x="778159" y="495758"/>
                    <a:pt x="858868" y="403776"/>
                  </a:cubicBezTo>
                  <a:close/>
                  <a:moveTo>
                    <a:pt x="929482" y="1130087"/>
                  </a:moveTo>
                  <a:cubicBezTo>
                    <a:pt x="932067" y="1220562"/>
                    <a:pt x="954738" y="1306803"/>
                    <a:pt x="997909" y="1379202"/>
                  </a:cubicBezTo>
                  <a:cubicBezTo>
                    <a:pt x="1038243" y="1446844"/>
                    <a:pt x="1093107" y="1492264"/>
                    <a:pt x="1141244" y="1497142"/>
                  </a:cubicBezTo>
                  <a:cubicBezTo>
                    <a:pt x="1154251" y="1498505"/>
                    <a:pt x="1167812" y="1496191"/>
                    <a:pt x="1181070" y="1491018"/>
                  </a:cubicBezTo>
                  <a:cubicBezTo>
                    <a:pt x="1207591" y="1480673"/>
                    <a:pt x="1232908" y="1458899"/>
                    <a:pt x="1250199" y="1432266"/>
                  </a:cubicBezTo>
                  <a:lnTo>
                    <a:pt x="1269219" y="1389587"/>
                  </a:lnTo>
                  <a:lnTo>
                    <a:pt x="1269167" y="1389875"/>
                  </a:lnTo>
                  <a:lnTo>
                    <a:pt x="1269261" y="1389492"/>
                  </a:lnTo>
                  <a:lnTo>
                    <a:pt x="1269219" y="1389587"/>
                  </a:lnTo>
                  <a:lnTo>
                    <a:pt x="1272070" y="1373611"/>
                  </a:lnTo>
                  <a:cubicBezTo>
                    <a:pt x="1280587" y="1295253"/>
                    <a:pt x="1224716" y="1204268"/>
                    <a:pt x="1142061" y="1161538"/>
                  </a:cubicBezTo>
                  <a:cubicBezTo>
                    <a:pt x="1082298" y="1130662"/>
                    <a:pt x="1006872" y="1120106"/>
                    <a:pt x="929482" y="113008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14645717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Énoncé 3">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fr"/>
              <a:t>Modifiez le style du titre</a:t>
            </a:r>
          </a:p>
        </p:txBody>
      </p:sp>
      <p:sp>
        <p:nvSpPr>
          <p:cNvPr id="7" name="Espace réservé du contenu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10969752" cy="5669280"/>
          </a:xfrm>
        </p:spPr>
        <p:txBody>
          <a:bodyPr rtlCol="0" anchor="t">
            <a:normAutofit/>
          </a:bodyPr>
          <a:lstStyle>
            <a:lvl1pPr marL="0" indent="0">
              <a:lnSpc>
                <a:spcPct val="90000"/>
              </a:lnSpc>
              <a:buNone/>
              <a:defRPr sz="8000" b="1">
                <a:solidFill>
                  <a:schemeClr val="tx1"/>
                </a:solidFill>
              </a:defRPr>
            </a:lvl1pPr>
            <a:lvl2pPr marL="228600" indent="0">
              <a:lnSpc>
                <a:spcPct val="90000"/>
              </a:lnSpc>
              <a:buNone/>
              <a:defRPr sz="7200" b="1">
                <a:solidFill>
                  <a:schemeClr val="tx1"/>
                </a:solidFill>
              </a:defRPr>
            </a:lvl2pPr>
            <a:lvl3pPr marL="457200" indent="0">
              <a:lnSpc>
                <a:spcPct val="90000"/>
              </a:lnSpc>
              <a:buNone/>
              <a:defRPr sz="6600" b="1">
                <a:solidFill>
                  <a:schemeClr val="tx1"/>
                </a:solidFill>
              </a:defRPr>
            </a:lvl3pPr>
            <a:lvl4pPr marL="685800" indent="0">
              <a:lnSpc>
                <a:spcPct val="90000"/>
              </a:lnSpc>
              <a:buNone/>
              <a:defRPr sz="6000" b="1">
                <a:solidFill>
                  <a:schemeClr val="tx1"/>
                </a:solidFill>
              </a:defRPr>
            </a:lvl4pPr>
            <a:lvl5pPr marL="914400" indent="0">
              <a:lnSpc>
                <a:spcPct val="90000"/>
              </a:lnSpc>
              <a:buNone/>
              <a:defRPr sz="5400" b="1">
                <a:solidFill>
                  <a:schemeClr val="tx1"/>
                </a:solidFill>
              </a:defRPr>
            </a:lvl5pPr>
          </a:lstStyle>
          <a:p>
            <a:pPr lvl="0" rtl="0"/>
            <a:r>
              <a:rPr lang="fr"/>
              <a:t>Cliquer pour ajouter un énoncé</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endParaRPr lang="en-US"/>
          </a:p>
        </p:txBody>
      </p:sp>
      <p:sp>
        <p:nvSpPr>
          <p:cNvPr id="5" name="Espace réservé du numéro de diapositive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2624084370"/>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Énoncé 4">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lvl1pPr>
              <a:defRPr>
                <a:solidFill>
                  <a:schemeClr val="tx2"/>
                </a:solidFill>
              </a:defRPr>
            </a:lvl1pPr>
          </a:lstStyle>
          <a:p>
            <a:pPr rtl="0"/>
            <a:r>
              <a:rPr lang="fr"/>
              <a:t>Modifiez le style du titre</a:t>
            </a:r>
          </a:p>
        </p:txBody>
      </p:sp>
      <p:sp>
        <p:nvSpPr>
          <p:cNvPr id="14" name="Espace réservé du contenu 6">
            <a:extLst>
              <a:ext uri="{FF2B5EF4-FFF2-40B4-BE49-F238E27FC236}">
                <a16:creationId xmlns:a16="http://schemas.microsoft.com/office/drawing/2014/main" id="{284FE88C-87FA-EEAF-A8B9-7DFEA2314070}"/>
              </a:ext>
            </a:extLst>
          </p:cNvPr>
          <p:cNvSpPr>
            <a:spLocks noGrp="1"/>
          </p:cNvSpPr>
          <p:nvPr>
            <p:ph sz="quarter" idx="13" hasCustomPrompt="1"/>
          </p:nvPr>
        </p:nvSpPr>
        <p:spPr>
          <a:xfrm>
            <a:off x="3581401" y="928078"/>
            <a:ext cx="7772400" cy="4813301"/>
          </a:xfrm>
        </p:spPr>
        <p:txBody>
          <a:bodyPr rtlCol="0" anchor="ctr">
            <a:noAutofit/>
          </a:bodyPr>
          <a:lstStyle>
            <a:lvl1pPr marL="0" indent="0">
              <a:lnSpc>
                <a:spcPct val="90000"/>
              </a:lnSpc>
              <a:buNone/>
              <a:defRPr sz="6000" b="1">
                <a:solidFill>
                  <a:schemeClr val="tx2"/>
                </a:solidFill>
              </a:defRPr>
            </a:lvl1pPr>
            <a:lvl2pPr marL="228600" indent="0">
              <a:lnSpc>
                <a:spcPct val="90000"/>
              </a:lnSpc>
              <a:buNone/>
              <a:defRPr sz="6000" b="1">
                <a:solidFill>
                  <a:schemeClr val="tx2"/>
                </a:solidFill>
              </a:defRPr>
            </a:lvl2pPr>
            <a:lvl3pPr marL="457200" indent="0">
              <a:lnSpc>
                <a:spcPct val="90000"/>
              </a:lnSpc>
              <a:buNone/>
              <a:defRPr sz="6000" b="1">
                <a:solidFill>
                  <a:schemeClr val="tx2"/>
                </a:solidFill>
              </a:defRPr>
            </a:lvl3pPr>
            <a:lvl4pPr marL="685800" indent="0">
              <a:lnSpc>
                <a:spcPct val="90000"/>
              </a:lnSpc>
              <a:buNone/>
              <a:defRPr sz="6000" b="1">
                <a:solidFill>
                  <a:schemeClr val="tx2"/>
                </a:solidFill>
              </a:defRPr>
            </a:lvl4pPr>
            <a:lvl5pPr marL="914400" indent="0">
              <a:lnSpc>
                <a:spcPct val="90000"/>
              </a:lnSpc>
              <a:buNone/>
              <a:defRPr sz="6000" b="1">
                <a:solidFill>
                  <a:schemeClr val="tx2"/>
                </a:solidFill>
              </a:defRPr>
            </a:lvl5pPr>
          </a:lstStyle>
          <a:p>
            <a:pPr lvl="0" rtl="0"/>
            <a:r>
              <a:rPr lang="fr"/>
              <a:t>Cliquer pour ajouter un énoncé</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endParaRPr lang="en-US"/>
          </a:p>
        </p:txBody>
      </p:sp>
      <p:sp>
        <p:nvSpPr>
          <p:cNvPr id="5" name="Espace réservé du numéro de diapositive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grpSp>
        <p:nvGrpSpPr>
          <p:cNvPr id="6" name="Groupe 5">
            <a:extLst>
              <a:ext uri="{FF2B5EF4-FFF2-40B4-BE49-F238E27FC236}">
                <a16:creationId xmlns:a16="http://schemas.microsoft.com/office/drawing/2014/main" id="{81D2A906-8F62-C3B6-329C-D03BD3F0DEC4}"/>
              </a:ext>
            </a:extLst>
          </p:cNvPr>
          <p:cNvGrpSpPr/>
          <p:nvPr userDrawn="1"/>
        </p:nvGrpSpPr>
        <p:grpSpPr>
          <a:xfrm flipH="1">
            <a:off x="381000" y="1"/>
            <a:ext cx="2779587" cy="7016111"/>
            <a:chOff x="8530393" y="1"/>
            <a:chExt cx="2779587" cy="7016111"/>
          </a:xfrm>
        </p:grpSpPr>
        <p:sp>
          <p:nvSpPr>
            <p:cNvPr id="7" name="Forme libre : Forme 6">
              <a:extLst>
                <a:ext uri="{FF2B5EF4-FFF2-40B4-BE49-F238E27FC236}">
                  <a16:creationId xmlns:a16="http://schemas.microsoft.com/office/drawing/2014/main" id="{95C6BFEA-9D18-BD90-C28E-8B05C9CBC8B2}"/>
                </a:ext>
              </a:extLst>
            </p:cNvPr>
            <p:cNvSpPr/>
            <p:nvPr/>
          </p:nvSpPr>
          <p:spPr>
            <a:xfrm>
              <a:off x="8917635" y="1"/>
              <a:ext cx="2370196" cy="2359377"/>
            </a:xfrm>
            <a:custGeom>
              <a:avLst/>
              <a:gdLst>
                <a:gd name="csX0" fmla="*/ 1408819 w 2370196"/>
                <a:gd name="csY0" fmla="*/ 0 h 2359377"/>
                <a:gd name="csX1" fmla="*/ 1911127 w 2370196"/>
                <a:gd name="csY1" fmla="*/ 0 h 2359377"/>
                <a:gd name="csX2" fmla="*/ 1920629 w 2370196"/>
                <a:gd name="csY2" fmla="*/ 30666 h 2359377"/>
                <a:gd name="csX3" fmla="*/ 1987359 w 2370196"/>
                <a:gd name="csY3" fmla="*/ 382876 h 2359377"/>
                <a:gd name="csX4" fmla="*/ 1969548 w 2370196"/>
                <a:gd name="csY4" fmla="*/ 1036528 h 2359377"/>
                <a:gd name="csX5" fmla="*/ 2215482 w 2370196"/>
                <a:gd name="csY5" fmla="*/ 1348470 h 2359377"/>
                <a:gd name="csX6" fmla="*/ 2361895 w 2370196"/>
                <a:gd name="csY6" fmla="*/ 1720675 h 2359377"/>
                <a:gd name="csX7" fmla="*/ 2370196 w 2370196"/>
                <a:gd name="csY7" fmla="*/ 1764346 h 2359377"/>
                <a:gd name="csX8" fmla="*/ 1902557 w 2370196"/>
                <a:gd name="csY8" fmla="*/ 1919986 h 2359377"/>
                <a:gd name="csX9" fmla="*/ 1884230 w 2370196"/>
                <a:gd name="csY9" fmla="*/ 1814982 h 2359377"/>
                <a:gd name="csX10" fmla="*/ 1796392 w 2370196"/>
                <a:gd name="csY10" fmla="*/ 1597339 h 2359377"/>
                <a:gd name="csX11" fmla="*/ 1718375 w 2370196"/>
                <a:gd name="csY11" fmla="*/ 1748540 h 2359377"/>
                <a:gd name="csX12" fmla="*/ 1349363 w 2370196"/>
                <a:gd name="csY12" fmla="*/ 2172190 h 2359377"/>
                <a:gd name="csX13" fmla="*/ 762370 w 2370196"/>
                <a:gd name="csY13" fmla="*/ 2358112 h 2359377"/>
                <a:gd name="csX14" fmla="*/ 77525 w 2370196"/>
                <a:gd name="csY14" fmla="*/ 1916946 h 2359377"/>
                <a:gd name="csX15" fmla="*/ 152745 w 2370196"/>
                <a:gd name="csY15" fmla="*/ 1111214 h 2359377"/>
                <a:gd name="csX16" fmla="*/ 912730 w 2370196"/>
                <a:gd name="csY16" fmla="*/ 683093 h 2359377"/>
                <a:gd name="csX17" fmla="*/ 1511901 w 2370196"/>
                <a:gd name="csY17" fmla="*/ 756928 h 2359377"/>
                <a:gd name="csX18" fmla="*/ 1419225 w 2370196"/>
                <a:gd name="csY18" fmla="*/ 51957 h 2359377"/>
                <a:gd name="csX19" fmla="*/ 1400227 w 2370196"/>
                <a:gd name="csY19" fmla="*/ 2860 h 2359377"/>
                <a:gd name="csX20" fmla="*/ 1408819 w 2370196"/>
                <a:gd name="csY20" fmla="*/ 0 h 2359377"/>
                <a:gd name="csX21" fmla="*/ 1081038 w 2370196"/>
                <a:gd name="csY21" fmla="*/ 1163053 h 2359377"/>
                <a:gd name="csX22" fmla="*/ 970124 w 2370196"/>
                <a:gd name="csY22" fmla="*/ 1167739 h 2359377"/>
                <a:gd name="csX23" fmla="*/ 553156 w 2370196"/>
                <a:gd name="csY23" fmla="*/ 1391024 h 2359377"/>
                <a:gd name="csX24" fmla="*/ 543283 w 2370196"/>
                <a:gd name="csY24" fmla="*/ 1406578 h 2359377"/>
                <a:gd name="csX25" fmla="*/ 542371 w 2370196"/>
                <a:gd name="csY25" fmla="*/ 1405998 h 2359377"/>
                <a:gd name="csX26" fmla="*/ 515766 w 2370196"/>
                <a:gd name="csY26" fmla="*/ 1704610 h 2359377"/>
                <a:gd name="csX27" fmla="*/ 789091 w 2370196"/>
                <a:gd name="csY27" fmla="*/ 1872344 h 2359377"/>
                <a:gd name="csX28" fmla="*/ 1060749 w 2370196"/>
                <a:gd name="csY28" fmla="*/ 1779929 h 2359377"/>
                <a:gd name="csX29" fmla="*/ 1294394 w 2370196"/>
                <a:gd name="csY29" fmla="*/ 1508882 h 2359377"/>
                <a:gd name="csX30" fmla="*/ 1414907 w 2370196"/>
                <a:gd name="csY30" fmla="*/ 1244249 h 2359377"/>
                <a:gd name="csX31" fmla="*/ 1081038 w 2370196"/>
                <a:gd name="csY31" fmla="*/ 1163053 h 2359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2370196" h="2359377">
                  <a:moveTo>
                    <a:pt x="1408819" y="0"/>
                  </a:moveTo>
                  <a:lnTo>
                    <a:pt x="1911127" y="0"/>
                  </a:lnTo>
                  <a:lnTo>
                    <a:pt x="1920629" y="30666"/>
                  </a:lnTo>
                  <a:cubicBezTo>
                    <a:pt x="1951559" y="145617"/>
                    <a:pt x="1973991" y="263457"/>
                    <a:pt x="1987359" y="382876"/>
                  </a:cubicBezTo>
                  <a:cubicBezTo>
                    <a:pt x="2012161" y="602532"/>
                    <a:pt x="2006025" y="822412"/>
                    <a:pt x="1969548" y="1036528"/>
                  </a:cubicBezTo>
                  <a:cubicBezTo>
                    <a:pt x="2067613" y="1127630"/>
                    <a:pt x="2150663" y="1232281"/>
                    <a:pt x="2215482" y="1348470"/>
                  </a:cubicBezTo>
                  <a:cubicBezTo>
                    <a:pt x="2284306" y="1471996"/>
                    <a:pt x="2333204" y="1596337"/>
                    <a:pt x="2361895" y="1720675"/>
                  </a:cubicBezTo>
                  <a:lnTo>
                    <a:pt x="2370196" y="1764346"/>
                  </a:lnTo>
                  <a:lnTo>
                    <a:pt x="1902557" y="1919986"/>
                  </a:lnTo>
                  <a:lnTo>
                    <a:pt x="1884230" y="1814982"/>
                  </a:lnTo>
                  <a:cubicBezTo>
                    <a:pt x="1866244" y="1743878"/>
                    <a:pt x="1836948" y="1671657"/>
                    <a:pt x="1796392" y="1597339"/>
                  </a:cubicBezTo>
                  <a:cubicBezTo>
                    <a:pt x="1772621" y="1648937"/>
                    <a:pt x="1746561" y="1699082"/>
                    <a:pt x="1718375" y="1748540"/>
                  </a:cubicBezTo>
                  <a:cubicBezTo>
                    <a:pt x="1650916" y="1867946"/>
                    <a:pt x="1531735" y="2038515"/>
                    <a:pt x="1349363" y="2172190"/>
                  </a:cubicBezTo>
                  <a:cubicBezTo>
                    <a:pt x="1168021" y="2305255"/>
                    <a:pt x="965001" y="2369381"/>
                    <a:pt x="762370" y="2358112"/>
                  </a:cubicBezTo>
                  <a:cubicBezTo>
                    <a:pt x="460006" y="2341236"/>
                    <a:pt x="203725" y="2175965"/>
                    <a:pt x="77525" y="1916946"/>
                  </a:cubicBezTo>
                  <a:cubicBezTo>
                    <a:pt x="-48060" y="1658981"/>
                    <a:pt x="-19717" y="1357627"/>
                    <a:pt x="152745" y="1111214"/>
                  </a:cubicBezTo>
                  <a:cubicBezTo>
                    <a:pt x="316457" y="876556"/>
                    <a:pt x="593865" y="720505"/>
                    <a:pt x="912730" y="683093"/>
                  </a:cubicBezTo>
                  <a:cubicBezTo>
                    <a:pt x="1113080" y="659555"/>
                    <a:pt x="1317666" y="684929"/>
                    <a:pt x="1511901" y="756928"/>
                  </a:cubicBezTo>
                  <a:cubicBezTo>
                    <a:pt x="1526057" y="519358"/>
                    <a:pt x="1494430" y="278366"/>
                    <a:pt x="1419225" y="51957"/>
                  </a:cubicBezTo>
                  <a:lnTo>
                    <a:pt x="1400227" y="2860"/>
                  </a:lnTo>
                  <a:lnTo>
                    <a:pt x="1408819" y="0"/>
                  </a:lnTo>
                  <a:close/>
                  <a:moveTo>
                    <a:pt x="1081038" y="1163053"/>
                  </a:moveTo>
                  <a:cubicBezTo>
                    <a:pt x="1043640" y="1161899"/>
                    <a:pt x="1006537" y="1163437"/>
                    <a:pt x="970124" y="1167739"/>
                  </a:cubicBezTo>
                  <a:cubicBezTo>
                    <a:pt x="791967" y="1188654"/>
                    <a:pt x="636111" y="1272472"/>
                    <a:pt x="553156" y="1391024"/>
                  </a:cubicBezTo>
                  <a:cubicBezTo>
                    <a:pt x="549960" y="1396059"/>
                    <a:pt x="546479" y="1401543"/>
                    <a:pt x="543283" y="1406578"/>
                  </a:cubicBezTo>
                  <a:lnTo>
                    <a:pt x="542371" y="1405998"/>
                  </a:lnTo>
                  <a:cubicBezTo>
                    <a:pt x="480568" y="1503359"/>
                    <a:pt x="470991" y="1611422"/>
                    <a:pt x="515766" y="1704610"/>
                  </a:cubicBezTo>
                  <a:cubicBezTo>
                    <a:pt x="564290" y="1804024"/>
                    <a:pt x="663933" y="1865353"/>
                    <a:pt x="789091" y="1872344"/>
                  </a:cubicBezTo>
                  <a:cubicBezTo>
                    <a:pt x="878907" y="1877395"/>
                    <a:pt x="970455" y="1846371"/>
                    <a:pt x="1060749" y="1779929"/>
                  </a:cubicBezTo>
                  <a:cubicBezTo>
                    <a:pt x="1148671" y="1715199"/>
                    <a:pt x="1231528" y="1619032"/>
                    <a:pt x="1294394" y="1508882"/>
                  </a:cubicBezTo>
                  <a:cubicBezTo>
                    <a:pt x="1342496" y="1424014"/>
                    <a:pt x="1382422" y="1335847"/>
                    <a:pt x="1414907" y="1244249"/>
                  </a:cubicBezTo>
                  <a:cubicBezTo>
                    <a:pt x="1308086" y="1194224"/>
                    <a:pt x="1193234" y="1166520"/>
                    <a:pt x="1081038" y="1163053"/>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e libre : Forme 8">
              <a:extLst>
                <a:ext uri="{FF2B5EF4-FFF2-40B4-BE49-F238E27FC236}">
                  <a16:creationId xmlns:a16="http://schemas.microsoft.com/office/drawing/2014/main" id="{8E646D01-9154-83E0-7A48-C80D5EB86E68}"/>
                </a:ext>
              </a:extLst>
            </p:cNvPr>
            <p:cNvSpPr/>
            <p:nvPr/>
          </p:nvSpPr>
          <p:spPr>
            <a:xfrm>
              <a:off x="9108330" y="2629165"/>
              <a:ext cx="1686045" cy="1438108"/>
            </a:xfrm>
            <a:custGeom>
              <a:avLst/>
              <a:gdLst>
                <a:gd name="csX0" fmla="*/ 1405032 w 1686045"/>
                <a:gd name="csY0" fmla="*/ 0 h 1438108"/>
                <a:gd name="csX1" fmla="*/ 1686045 w 1686045"/>
                <a:gd name="csY1" fmla="*/ 412000 h 1438108"/>
                <a:gd name="csX2" fmla="*/ 1630174 w 1686045"/>
                <a:gd name="csY2" fmla="*/ 468949 h 1438108"/>
                <a:gd name="csX3" fmla="*/ 1001136 w 1686045"/>
                <a:gd name="csY3" fmla="*/ 987794 h 1438108"/>
                <a:gd name="csX4" fmla="*/ 787624 w 1686045"/>
                <a:gd name="csY4" fmla="*/ 1152338 h 1438108"/>
                <a:gd name="csX5" fmla="*/ 494369 w 1686045"/>
                <a:gd name="csY5" fmla="*/ 1421377 h 1438108"/>
                <a:gd name="csX6" fmla="*/ 480007 w 1686045"/>
                <a:gd name="csY6" fmla="*/ 1438108 h 1438108"/>
                <a:gd name="csX7" fmla="*/ 0 w 1686045"/>
                <a:gd name="csY7" fmla="*/ 1253050 h 1438108"/>
                <a:gd name="csX8" fmla="*/ 130426 w 1686045"/>
                <a:gd name="csY8" fmla="*/ 1097146 h 1438108"/>
                <a:gd name="csX9" fmla="*/ 485260 w 1686045"/>
                <a:gd name="csY9" fmla="*/ 770615 h 1438108"/>
                <a:gd name="csX10" fmla="*/ 706470 w 1686045"/>
                <a:gd name="csY10" fmla="*/ 600015 h 1438108"/>
                <a:gd name="csX11" fmla="*/ 1375533 w 1686045"/>
                <a:gd name="csY11" fmla="*/ 33361 h 1438108"/>
                <a:gd name="csX12" fmla="*/ 1405032 w 1686045"/>
                <a:gd name="csY12" fmla="*/ 0 h 1438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6045" h="1438108">
                  <a:moveTo>
                    <a:pt x="1405032" y="0"/>
                  </a:moveTo>
                  <a:lnTo>
                    <a:pt x="1686045" y="412000"/>
                  </a:lnTo>
                  <a:lnTo>
                    <a:pt x="1630174" y="468949"/>
                  </a:lnTo>
                  <a:cubicBezTo>
                    <a:pt x="1431831" y="660817"/>
                    <a:pt x="1207830" y="830827"/>
                    <a:pt x="1001136" y="987794"/>
                  </a:cubicBezTo>
                  <a:cubicBezTo>
                    <a:pt x="925378" y="1045488"/>
                    <a:pt x="853587" y="1099965"/>
                    <a:pt x="787624" y="1152338"/>
                  </a:cubicBezTo>
                  <a:cubicBezTo>
                    <a:pt x="699121" y="1222404"/>
                    <a:pt x="593614" y="1314138"/>
                    <a:pt x="494369" y="1421377"/>
                  </a:cubicBezTo>
                  <a:lnTo>
                    <a:pt x="480007" y="1438108"/>
                  </a:lnTo>
                  <a:lnTo>
                    <a:pt x="0" y="1253050"/>
                  </a:lnTo>
                  <a:lnTo>
                    <a:pt x="130426" y="1097146"/>
                  </a:lnTo>
                  <a:cubicBezTo>
                    <a:pt x="232879" y="985522"/>
                    <a:pt x="351389" y="876398"/>
                    <a:pt x="485260" y="770615"/>
                  </a:cubicBezTo>
                  <a:cubicBezTo>
                    <a:pt x="555223" y="714978"/>
                    <a:pt x="629083" y="659262"/>
                    <a:pt x="706470" y="600015"/>
                  </a:cubicBezTo>
                  <a:cubicBezTo>
                    <a:pt x="932558" y="428042"/>
                    <a:pt x="1181332" y="239095"/>
                    <a:pt x="1375533" y="33361"/>
                  </a:cubicBezTo>
                  <a:lnTo>
                    <a:pt x="1405032"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e libre : Forme 9">
              <a:extLst>
                <a:ext uri="{FF2B5EF4-FFF2-40B4-BE49-F238E27FC236}">
                  <a16:creationId xmlns:a16="http://schemas.microsoft.com/office/drawing/2014/main" id="{08779FDE-0EBC-1C64-4B42-C355FA34E417}"/>
                </a:ext>
              </a:extLst>
            </p:cNvPr>
            <p:cNvSpPr/>
            <p:nvPr/>
          </p:nvSpPr>
          <p:spPr>
            <a:xfrm>
              <a:off x="10513362" y="1764347"/>
              <a:ext cx="796618" cy="1276819"/>
            </a:xfrm>
            <a:custGeom>
              <a:avLst/>
              <a:gdLst>
                <a:gd name="csX0" fmla="*/ 774469 w 796618"/>
                <a:gd name="csY0" fmla="*/ 0 h 1276819"/>
                <a:gd name="csX1" fmla="*/ 783892 w 796618"/>
                <a:gd name="csY1" fmla="*/ 49569 h 1276819"/>
                <a:gd name="csX2" fmla="*/ 791334 w 796618"/>
                <a:gd name="csY2" fmla="*/ 328518 h 1276819"/>
                <a:gd name="csX3" fmla="*/ 545169 w 796618"/>
                <a:gd name="csY3" fmla="*/ 962895 h 1276819"/>
                <a:gd name="csX4" fmla="*/ 340725 w 796618"/>
                <a:gd name="csY4" fmla="*/ 1215953 h 1276819"/>
                <a:gd name="csX5" fmla="*/ 281013 w 796618"/>
                <a:gd name="csY5" fmla="*/ 1276819 h 1276819"/>
                <a:gd name="csX6" fmla="*/ 0 w 796618"/>
                <a:gd name="csY6" fmla="*/ 864819 h 1276819"/>
                <a:gd name="csX7" fmla="*/ 62697 w 796618"/>
                <a:gd name="csY7" fmla="*/ 793915 h 1276819"/>
                <a:gd name="csX8" fmla="*/ 143651 w 796618"/>
                <a:gd name="csY8" fmla="*/ 686858 h 1276819"/>
                <a:gd name="csX9" fmla="*/ 306994 w 796618"/>
                <a:gd name="csY9" fmla="*/ 156577 h 1276819"/>
                <a:gd name="csX10" fmla="*/ 306830 w 796618"/>
                <a:gd name="csY10" fmla="*/ 155640 h 1276819"/>
                <a:gd name="csX11" fmla="*/ 774469 w 796618"/>
                <a:gd name="csY11" fmla="*/ 0 h 1276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96618" h="1276819">
                  <a:moveTo>
                    <a:pt x="774469" y="0"/>
                  </a:moveTo>
                  <a:lnTo>
                    <a:pt x="783892" y="49569"/>
                  </a:lnTo>
                  <a:cubicBezTo>
                    <a:pt x="797819" y="142784"/>
                    <a:pt x="800340" y="235882"/>
                    <a:pt x="791334" y="328518"/>
                  </a:cubicBezTo>
                  <a:cubicBezTo>
                    <a:pt x="770492" y="542281"/>
                    <a:pt x="687865" y="755288"/>
                    <a:pt x="545169" y="962895"/>
                  </a:cubicBezTo>
                  <a:cubicBezTo>
                    <a:pt x="484335" y="1051403"/>
                    <a:pt x="415270" y="1135568"/>
                    <a:pt x="340725" y="1215953"/>
                  </a:cubicBezTo>
                  <a:lnTo>
                    <a:pt x="281013" y="1276819"/>
                  </a:lnTo>
                  <a:lnTo>
                    <a:pt x="0" y="864819"/>
                  </a:lnTo>
                  <a:lnTo>
                    <a:pt x="62697" y="793915"/>
                  </a:lnTo>
                  <a:cubicBezTo>
                    <a:pt x="91674" y="758695"/>
                    <a:pt x="118778" y="723009"/>
                    <a:pt x="143651" y="686858"/>
                  </a:cubicBezTo>
                  <a:cubicBezTo>
                    <a:pt x="269469" y="503816"/>
                    <a:pt x="323654" y="332157"/>
                    <a:pt x="306994" y="156577"/>
                  </a:cubicBezTo>
                  <a:lnTo>
                    <a:pt x="306830" y="155640"/>
                  </a:lnTo>
                  <a:lnTo>
                    <a:pt x="774469"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e libre : Forme 10">
              <a:extLst>
                <a:ext uri="{FF2B5EF4-FFF2-40B4-BE49-F238E27FC236}">
                  <a16:creationId xmlns:a16="http://schemas.microsoft.com/office/drawing/2014/main" id="{C0AA2587-FB57-0DEC-6763-CBBDC11D0FB8}"/>
                </a:ext>
              </a:extLst>
            </p:cNvPr>
            <p:cNvSpPr/>
            <p:nvPr/>
          </p:nvSpPr>
          <p:spPr>
            <a:xfrm rot="20432440">
              <a:off x="9108100" y="6304951"/>
              <a:ext cx="827275" cy="711161"/>
            </a:xfrm>
            <a:custGeom>
              <a:avLst/>
              <a:gdLst>
                <a:gd name="csX0" fmla="*/ 492750 w 827275"/>
                <a:gd name="csY0" fmla="*/ 0 h 711161"/>
                <a:gd name="csX1" fmla="*/ 500751 w 827275"/>
                <a:gd name="csY1" fmla="*/ 66570 h 711161"/>
                <a:gd name="csX2" fmla="*/ 810310 w 827275"/>
                <a:gd name="csY2" fmla="*/ 694586 h 711161"/>
                <a:gd name="csX3" fmla="*/ 827275 w 827275"/>
                <a:gd name="csY3" fmla="*/ 711161 h 711161"/>
                <a:gd name="csX4" fmla="*/ 105615 w 827275"/>
                <a:gd name="csY4" fmla="*/ 456184 h 711161"/>
                <a:gd name="csX5" fmla="*/ 96644 w 827275"/>
                <a:gd name="csY5" fmla="*/ 433871 h 711161"/>
                <a:gd name="csX6" fmla="*/ 21559 w 827275"/>
                <a:gd name="csY6" fmla="*/ 154922 h 711161"/>
                <a:gd name="csX7" fmla="*/ 753 w 827275"/>
                <a:gd name="csY7" fmla="*/ 11664 h 711161"/>
                <a:gd name="csX8" fmla="*/ 0 w 827275"/>
                <a:gd name="csY8" fmla="*/ 0 h 711161"/>
                <a:gd name="csX9" fmla="*/ 492750 w 827275"/>
                <a:gd name="csY9" fmla="*/ 0 h 711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27275" h="711161">
                  <a:moveTo>
                    <a:pt x="492750" y="0"/>
                  </a:moveTo>
                  <a:lnTo>
                    <a:pt x="500751" y="66570"/>
                  </a:lnTo>
                  <a:cubicBezTo>
                    <a:pt x="545580" y="308553"/>
                    <a:pt x="654507" y="528142"/>
                    <a:pt x="810310" y="694586"/>
                  </a:cubicBezTo>
                  <a:lnTo>
                    <a:pt x="827275" y="711161"/>
                  </a:lnTo>
                  <a:lnTo>
                    <a:pt x="105615" y="456184"/>
                  </a:lnTo>
                  <a:lnTo>
                    <a:pt x="96644" y="433871"/>
                  </a:lnTo>
                  <a:cubicBezTo>
                    <a:pt x="64576" y="343910"/>
                    <a:pt x="39369" y="250596"/>
                    <a:pt x="21559" y="154922"/>
                  </a:cubicBezTo>
                  <a:cubicBezTo>
                    <a:pt x="12682" y="107231"/>
                    <a:pt x="5753" y="59432"/>
                    <a:pt x="753" y="11664"/>
                  </a:cubicBezTo>
                  <a:lnTo>
                    <a:pt x="0" y="0"/>
                  </a:lnTo>
                  <a:lnTo>
                    <a:pt x="49275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2" name="Forme libre : Forme 11">
              <a:extLst>
                <a:ext uri="{FF2B5EF4-FFF2-40B4-BE49-F238E27FC236}">
                  <a16:creationId xmlns:a16="http://schemas.microsoft.com/office/drawing/2014/main" id="{B1D275EA-98A3-9C39-378F-A34237901842}"/>
                </a:ext>
              </a:extLst>
            </p:cNvPr>
            <p:cNvSpPr/>
            <p:nvPr/>
          </p:nvSpPr>
          <p:spPr>
            <a:xfrm rot="20432440">
              <a:off x="8530393" y="3699521"/>
              <a:ext cx="2601854" cy="2401753"/>
            </a:xfrm>
            <a:custGeom>
              <a:avLst/>
              <a:gdLst>
                <a:gd name="csX0" fmla="*/ 958430 w 2601854"/>
                <a:gd name="csY0" fmla="*/ 0 h 2401753"/>
                <a:gd name="csX1" fmla="*/ 1349368 w 2601854"/>
                <a:gd name="csY1" fmla="*/ 334396 h 2401753"/>
                <a:gd name="csX2" fmla="*/ 1240317 w 2601854"/>
                <a:gd name="csY2" fmla="*/ 397097 h 2401753"/>
                <a:gd name="csX3" fmla="*/ 839188 w 2601854"/>
                <a:gd name="csY3" fmla="*/ 811851 h 2401753"/>
                <a:gd name="csX4" fmla="*/ 1111305 w 2601854"/>
                <a:gd name="csY4" fmla="*/ 700825 h 2401753"/>
                <a:gd name="csX5" fmla="*/ 1913445 w 2601854"/>
                <a:gd name="csY5" fmla="*/ 710836 h 2401753"/>
                <a:gd name="csX6" fmla="*/ 2548325 w 2601854"/>
                <a:gd name="csY6" fmla="*/ 1281105 h 2401753"/>
                <a:gd name="csX7" fmla="*/ 2585020 w 2601854"/>
                <a:gd name="csY7" fmla="*/ 1736403 h 2401753"/>
                <a:gd name="csX8" fmla="*/ 2381652 w 2601854"/>
                <a:gd name="csY8" fmla="*/ 2093680 h 2401753"/>
                <a:gd name="csX9" fmla="*/ 1809311 w 2601854"/>
                <a:gd name="csY9" fmla="*/ 2347438 h 2401753"/>
                <a:gd name="csX10" fmla="*/ 1192017 w 2601854"/>
                <a:gd name="csY10" fmla="*/ 2275656 h 2401753"/>
                <a:gd name="csX11" fmla="*/ 561203 w 2601854"/>
                <a:gd name="csY11" fmla="*/ 1806151 h 2401753"/>
                <a:gd name="csX12" fmla="*/ 489162 w 2601854"/>
                <a:gd name="csY12" fmla="*/ 2296806 h 2401753"/>
                <a:gd name="csX13" fmla="*/ 501773 w 2601854"/>
                <a:gd name="csY13" fmla="*/ 2401753 h 2401753"/>
                <a:gd name="csX14" fmla="*/ 9023 w 2601854"/>
                <a:gd name="csY14" fmla="*/ 2401753 h 2401753"/>
                <a:gd name="csX15" fmla="*/ 535 w 2601854"/>
                <a:gd name="csY15" fmla="*/ 2270344 h 2401753"/>
                <a:gd name="csX16" fmla="*/ 181347 w 2601854"/>
                <a:gd name="csY16" fmla="*/ 1462565 h 2401753"/>
                <a:gd name="csX17" fmla="*/ 308413 w 2601854"/>
                <a:gd name="csY17" fmla="*/ 1258831 h 2401753"/>
                <a:gd name="csX18" fmla="*/ 295417 w 2601854"/>
                <a:gd name="csY18" fmla="*/ 991529 h 2401753"/>
                <a:gd name="csX19" fmla="*/ 454255 w 2601854"/>
                <a:gd name="csY19" fmla="*/ 497742 h 2401753"/>
                <a:gd name="csX20" fmla="*/ 775837 w 2601854"/>
                <a:gd name="csY20" fmla="*/ 132352 h 2401753"/>
                <a:gd name="csX21" fmla="*/ 943509 w 2601854"/>
                <a:gd name="csY21" fmla="*/ 8833 h 2401753"/>
                <a:gd name="csX22" fmla="*/ 958430 w 2601854"/>
                <a:gd name="csY22" fmla="*/ 0 h 2401753"/>
                <a:gd name="csX23" fmla="*/ 1736263 w 2601854"/>
                <a:gd name="csY23" fmla="*/ 1166155 h 2401753"/>
                <a:gd name="csX24" fmla="*/ 1257930 w 2601854"/>
                <a:gd name="csY24" fmla="*/ 1165519 h 2401753"/>
                <a:gd name="csX25" fmla="*/ 861266 w 2601854"/>
                <a:gd name="csY25" fmla="*/ 1379157 h 2401753"/>
                <a:gd name="csX26" fmla="*/ 932828 w 2601854"/>
                <a:gd name="csY26" fmla="*/ 1489603 h 2401753"/>
                <a:gd name="csX27" fmla="*/ 1373661 w 2601854"/>
                <a:gd name="csY27" fmla="*/ 1823190 h 2401753"/>
                <a:gd name="csX28" fmla="*/ 2045352 w 2601854"/>
                <a:gd name="csY28" fmla="*/ 1740700 h 2401753"/>
                <a:gd name="csX29" fmla="*/ 2087954 w 2601854"/>
                <a:gd name="csY29" fmla="*/ 1440770 h 2401753"/>
                <a:gd name="csX30" fmla="*/ 1736263 w 2601854"/>
                <a:gd name="csY30" fmla="*/ 1166155 h 240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601854" h="2401753">
                  <a:moveTo>
                    <a:pt x="958430" y="0"/>
                  </a:moveTo>
                  <a:lnTo>
                    <a:pt x="1349368" y="334396"/>
                  </a:lnTo>
                  <a:lnTo>
                    <a:pt x="1240317" y="397097"/>
                  </a:lnTo>
                  <a:cubicBezTo>
                    <a:pt x="1072125" y="502969"/>
                    <a:pt x="919461" y="639688"/>
                    <a:pt x="839188" y="811851"/>
                  </a:cubicBezTo>
                  <a:cubicBezTo>
                    <a:pt x="924654" y="768168"/>
                    <a:pt x="1015138" y="730876"/>
                    <a:pt x="1111305" y="700825"/>
                  </a:cubicBezTo>
                  <a:cubicBezTo>
                    <a:pt x="1353431" y="624364"/>
                    <a:pt x="1653446" y="627788"/>
                    <a:pt x="1913445" y="710836"/>
                  </a:cubicBezTo>
                  <a:cubicBezTo>
                    <a:pt x="2229924" y="811506"/>
                    <a:pt x="2455825" y="1014247"/>
                    <a:pt x="2548325" y="1281105"/>
                  </a:cubicBezTo>
                  <a:cubicBezTo>
                    <a:pt x="2603908" y="1441319"/>
                    <a:pt x="2616321" y="1594781"/>
                    <a:pt x="2585020" y="1736403"/>
                  </a:cubicBezTo>
                  <a:cubicBezTo>
                    <a:pt x="2554704" y="1873126"/>
                    <a:pt x="2486654" y="1993347"/>
                    <a:pt x="2381652" y="2093680"/>
                  </a:cubicBezTo>
                  <a:cubicBezTo>
                    <a:pt x="2241430" y="2227179"/>
                    <a:pt x="2038501" y="2317624"/>
                    <a:pt x="1809311" y="2347438"/>
                  </a:cubicBezTo>
                  <a:cubicBezTo>
                    <a:pt x="1595779" y="2375281"/>
                    <a:pt x="1376729" y="2349624"/>
                    <a:pt x="1192017" y="2275656"/>
                  </a:cubicBezTo>
                  <a:cubicBezTo>
                    <a:pt x="945880" y="2176921"/>
                    <a:pt x="722929" y="2010409"/>
                    <a:pt x="561203" y="1806151"/>
                  </a:cubicBezTo>
                  <a:cubicBezTo>
                    <a:pt x="504463" y="1958100"/>
                    <a:pt x="479892" y="2125873"/>
                    <a:pt x="489162" y="2296806"/>
                  </a:cubicBezTo>
                  <a:lnTo>
                    <a:pt x="501773" y="2401753"/>
                  </a:lnTo>
                  <a:lnTo>
                    <a:pt x="9023" y="2401753"/>
                  </a:lnTo>
                  <a:lnTo>
                    <a:pt x="535" y="2270344"/>
                  </a:lnTo>
                  <a:cubicBezTo>
                    <a:pt x="-6456" y="1984940"/>
                    <a:pt x="55237" y="1705657"/>
                    <a:pt x="181347" y="1462565"/>
                  </a:cubicBezTo>
                  <a:cubicBezTo>
                    <a:pt x="218523" y="1390685"/>
                    <a:pt x="261416" y="1322584"/>
                    <a:pt x="308413" y="1258831"/>
                  </a:cubicBezTo>
                  <a:cubicBezTo>
                    <a:pt x="292798" y="1170555"/>
                    <a:pt x="288526" y="1080950"/>
                    <a:pt x="295417" y="991529"/>
                  </a:cubicBezTo>
                  <a:cubicBezTo>
                    <a:pt x="309071" y="816923"/>
                    <a:pt x="362231" y="650549"/>
                    <a:pt x="454255" y="497742"/>
                  </a:cubicBezTo>
                  <a:cubicBezTo>
                    <a:pt x="533319" y="366123"/>
                    <a:pt x="641396" y="243403"/>
                    <a:pt x="775837" y="132352"/>
                  </a:cubicBezTo>
                  <a:cubicBezTo>
                    <a:pt x="827956" y="89370"/>
                    <a:pt x="883886" y="48173"/>
                    <a:pt x="943509" y="8833"/>
                  </a:cubicBezTo>
                  <a:lnTo>
                    <a:pt x="958430" y="0"/>
                  </a:lnTo>
                  <a:close/>
                  <a:moveTo>
                    <a:pt x="1736263" y="1166155"/>
                  </a:moveTo>
                  <a:cubicBezTo>
                    <a:pt x="1574202" y="1121915"/>
                    <a:pt x="1391035" y="1123339"/>
                    <a:pt x="1257930" y="1165519"/>
                  </a:cubicBezTo>
                  <a:cubicBezTo>
                    <a:pt x="1105623" y="1213483"/>
                    <a:pt x="972362" y="1285713"/>
                    <a:pt x="861266" y="1379157"/>
                  </a:cubicBezTo>
                  <a:cubicBezTo>
                    <a:pt x="883970" y="1421229"/>
                    <a:pt x="909176" y="1458597"/>
                    <a:pt x="932828" y="1489603"/>
                  </a:cubicBezTo>
                  <a:cubicBezTo>
                    <a:pt x="1042646" y="1634750"/>
                    <a:pt x="1199649" y="1753209"/>
                    <a:pt x="1373661" y="1823190"/>
                  </a:cubicBezTo>
                  <a:cubicBezTo>
                    <a:pt x="1592917" y="1911356"/>
                    <a:pt x="1906834" y="1872860"/>
                    <a:pt x="2045352" y="1740700"/>
                  </a:cubicBezTo>
                  <a:cubicBezTo>
                    <a:pt x="2092440" y="1695475"/>
                    <a:pt x="2148721" y="1615491"/>
                    <a:pt x="2087954" y="1440770"/>
                  </a:cubicBezTo>
                  <a:cubicBezTo>
                    <a:pt x="2039276" y="1300295"/>
                    <a:pt x="1898322" y="1210393"/>
                    <a:pt x="1736263" y="1166155"/>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336701769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itation">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4374424"/>
            <a:ext cx="6209065" cy="1100862"/>
          </a:xfrm>
        </p:spPr>
        <p:txBody>
          <a:bodyPr rtlCol="0" anchor="ctr">
            <a:normAutofit/>
          </a:bodyPr>
          <a:lstStyle>
            <a:lvl1pPr>
              <a:lnSpc>
                <a:spcPct val="120000"/>
              </a:lnSpc>
              <a:defRPr sz="2000" cap="none" spc="0" baseline="0">
                <a:solidFill>
                  <a:schemeClr val="tx2"/>
                </a:solidFill>
                <a:latin typeface="+mn-lt"/>
              </a:defRPr>
            </a:lvl1pPr>
          </a:lstStyle>
          <a:p>
            <a:pPr rtl="0"/>
            <a:r>
              <a:rPr lang="fr"/>
              <a:t>Auteur de la citation</a:t>
            </a:r>
          </a:p>
        </p:txBody>
      </p:sp>
      <p:sp>
        <p:nvSpPr>
          <p:cNvPr id="7" name="Espace réservé du contenu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635000"/>
            <a:ext cx="9037984" cy="3358423"/>
          </a:xfrm>
          <a:noFill/>
        </p:spPr>
        <p:txBody>
          <a:bodyPr rtlCol="0" anchor="b">
            <a:normAutofit/>
          </a:bodyPr>
          <a:lstStyle>
            <a:lvl1pPr marL="0" indent="0">
              <a:lnSpc>
                <a:spcPct val="100000"/>
              </a:lnSpc>
              <a:spcBef>
                <a:spcPts val="0"/>
              </a:spcBef>
              <a:buNone/>
              <a:defRPr sz="5400" cap="all" baseline="0">
                <a:solidFill>
                  <a:schemeClr val="tx2"/>
                </a:solidFill>
                <a:latin typeface="+mj-lt"/>
              </a:defRPr>
            </a:lvl1pPr>
          </a:lstStyle>
          <a:p>
            <a:pPr lvl="0" rtl="0"/>
            <a:r>
              <a:rPr lang="fr"/>
              <a:t>Cliquez pour ajouter une citation</a:t>
            </a:r>
          </a:p>
        </p:txBody>
      </p:sp>
      <p:sp>
        <p:nvSpPr>
          <p:cNvPr id="3" name="Espace réservé de la date 2">
            <a:extLst>
              <a:ext uri="{FF2B5EF4-FFF2-40B4-BE49-F238E27FC236}">
                <a16:creationId xmlns:a16="http://schemas.microsoft.com/office/drawing/2014/main" id="{C344C372-F7FA-5AA5-92C1-CF476A26623E}"/>
              </a:ext>
            </a:extLst>
          </p:cNvPr>
          <p:cNvSpPr>
            <a:spLocks noGrp="1"/>
          </p:cNvSpPr>
          <p:nvPr>
            <p:ph type="dt" sz="half" idx="10"/>
          </p:nvPr>
        </p:nvSpPr>
        <p:spPr>
          <a:xfrm>
            <a:off x="634031" y="6426678"/>
            <a:ext cx="1686476" cy="431321"/>
          </a:xfrm>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B23912E3-7555-EAAB-BE83-59ED3B5C9E5B}"/>
              </a:ext>
            </a:extLst>
          </p:cNvPr>
          <p:cNvSpPr>
            <a:spLocks noGrp="1"/>
          </p:cNvSpPr>
          <p:nvPr>
            <p:ph type="ftr" sz="quarter" idx="11"/>
          </p:nvPr>
        </p:nvSpPr>
        <p:spPr>
          <a:xfrm>
            <a:off x="2648310" y="6426678"/>
            <a:ext cx="4194786" cy="431321"/>
          </a:xfrm>
        </p:spPr>
        <p:txBody>
          <a:bodyPr rtlCol="0"/>
          <a:lstStyle>
            <a:lvl1pPr algn="r">
              <a:defRPr/>
            </a:lvl1pPr>
          </a:lstStyle>
          <a:p>
            <a:pPr algn="r" rtl="0"/>
            <a:endParaRPr lang="en-US"/>
          </a:p>
        </p:txBody>
      </p:sp>
      <p:sp>
        <p:nvSpPr>
          <p:cNvPr id="5" name="Espace réservé du numéro de diapositive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
        <p:nvSpPr>
          <p:cNvPr id="52" name="Forme libre : Forme 51">
            <a:extLst>
              <a:ext uri="{FF2B5EF4-FFF2-40B4-BE49-F238E27FC236}">
                <a16:creationId xmlns:a16="http://schemas.microsoft.com/office/drawing/2014/main" id="{F0F38336-3CD9-1133-72B7-865ED3EB17DD}"/>
              </a:ext>
            </a:extLst>
          </p:cNvPr>
          <p:cNvSpPr/>
          <p:nvPr userDrawn="1"/>
        </p:nvSpPr>
        <p:spPr>
          <a:xfrm rot="19792190">
            <a:off x="11271582" y="2395594"/>
            <a:ext cx="999976" cy="1435777"/>
          </a:xfrm>
          <a:custGeom>
            <a:avLst/>
            <a:gdLst>
              <a:gd name="csX0" fmla="*/ 500126 w 999976"/>
              <a:gd name="csY0" fmla="*/ 98968 h 1435777"/>
              <a:gd name="csX1" fmla="*/ 963896 w 999976"/>
              <a:gd name="csY1" fmla="*/ 603769 h 1435777"/>
              <a:gd name="csX2" fmla="*/ 999976 w 999976"/>
              <a:gd name="csY2" fmla="*/ 693975 h 1435777"/>
              <a:gd name="csX3" fmla="*/ 569446 w 999976"/>
              <a:gd name="csY3" fmla="*/ 1435777 h 1435777"/>
              <a:gd name="csX4" fmla="*/ 541960 w 999976"/>
              <a:gd name="csY4" fmla="*/ 1286570 h 1435777"/>
              <a:gd name="csX5" fmla="*/ 418381 w 999976"/>
              <a:gd name="csY5" fmla="*/ 860873 h 1435777"/>
              <a:gd name="csX6" fmla="*/ 128051 w 999976"/>
              <a:gd name="csY6" fmla="*/ 597330 h 1435777"/>
              <a:gd name="csX7" fmla="*/ 10393 w 999976"/>
              <a:gd name="csY7" fmla="*/ 586738 h 1435777"/>
              <a:gd name="csX8" fmla="*/ 0 w 999976"/>
              <a:gd name="csY8" fmla="*/ 588138 h 1435777"/>
              <a:gd name="csX9" fmla="*/ 208666 w 999976"/>
              <a:gd name="csY9" fmla="*/ 0 h 1435777"/>
              <a:gd name="csX10" fmla="*/ 286504 w 999976"/>
              <a:gd name="csY10" fmla="*/ 15345 h 1435777"/>
              <a:gd name="csX11" fmla="*/ 500126 w 999976"/>
              <a:gd name="csY11" fmla="*/ 98968 h 143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99976" h="1435777">
                <a:moveTo>
                  <a:pt x="500126" y="98968"/>
                </a:moveTo>
                <a:cubicBezTo>
                  <a:pt x="699249" y="203996"/>
                  <a:pt x="854623" y="372996"/>
                  <a:pt x="963896" y="603769"/>
                </a:cubicBezTo>
                <a:lnTo>
                  <a:pt x="999976" y="693975"/>
                </a:lnTo>
                <a:lnTo>
                  <a:pt x="569446" y="1435777"/>
                </a:lnTo>
                <a:lnTo>
                  <a:pt x="541960" y="1286570"/>
                </a:lnTo>
                <a:cubicBezTo>
                  <a:pt x="512065" y="1132809"/>
                  <a:pt x="475968" y="982842"/>
                  <a:pt x="418381" y="860873"/>
                </a:cubicBezTo>
                <a:cubicBezTo>
                  <a:pt x="348419" y="712340"/>
                  <a:pt x="261423" y="633017"/>
                  <a:pt x="128051" y="597330"/>
                </a:cubicBezTo>
                <a:cubicBezTo>
                  <a:pt x="91608" y="587453"/>
                  <a:pt x="52052" y="584032"/>
                  <a:pt x="10393" y="586738"/>
                </a:cubicBezTo>
                <a:lnTo>
                  <a:pt x="0" y="588138"/>
                </a:lnTo>
                <a:lnTo>
                  <a:pt x="208666" y="0"/>
                </a:lnTo>
                <a:lnTo>
                  <a:pt x="286504" y="15345"/>
                </a:lnTo>
                <a:cubicBezTo>
                  <a:pt x="362514" y="36057"/>
                  <a:pt x="433750" y="63958"/>
                  <a:pt x="500126" y="98968"/>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1" name="Forme libre : Forme 50">
            <a:extLst>
              <a:ext uri="{FF2B5EF4-FFF2-40B4-BE49-F238E27FC236}">
                <a16:creationId xmlns:a16="http://schemas.microsoft.com/office/drawing/2014/main" id="{632D24F5-5E06-FD12-256D-2B6CAD6BE0CC}"/>
              </a:ext>
            </a:extLst>
          </p:cNvPr>
          <p:cNvSpPr/>
          <p:nvPr userDrawn="1"/>
        </p:nvSpPr>
        <p:spPr>
          <a:xfrm rot="19792190">
            <a:off x="8325571" y="4633066"/>
            <a:ext cx="1818598" cy="1236918"/>
          </a:xfrm>
          <a:custGeom>
            <a:avLst/>
            <a:gdLst>
              <a:gd name="csX0" fmla="*/ 1818598 w 1818598"/>
              <a:gd name="csY0" fmla="*/ 603434 h 1236918"/>
              <a:gd name="csX1" fmla="*/ 1818598 w 1818598"/>
              <a:gd name="csY1" fmla="*/ 1225280 h 1236918"/>
              <a:gd name="csX2" fmla="*/ 1816079 w 1818598"/>
              <a:gd name="csY2" fmla="*/ 1225805 h 1236918"/>
              <a:gd name="csX3" fmla="*/ 1325065 w 1818598"/>
              <a:gd name="csY3" fmla="*/ 1180913 h 1236918"/>
              <a:gd name="csX4" fmla="*/ 725660 w 1818598"/>
              <a:gd name="csY4" fmla="*/ 852938 h 1236918"/>
              <a:gd name="csX5" fmla="*/ 24688 w 1818598"/>
              <a:gd name="csY5" fmla="*/ 620869 h 1236918"/>
              <a:gd name="csX6" fmla="*/ 0 w 1818598"/>
              <a:gd name="csY6" fmla="*/ 628048 h 1236918"/>
              <a:gd name="csX7" fmla="*/ 0 w 1818598"/>
              <a:gd name="csY7" fmla="*/ 14966 h 1236918"/>
              <a:gd name="csX8" fmla="*/ 75583 w 1818598"/>
              <a:gd name="csY8" fmla="*/ 3685 h 1236918"/>
              <a:gd name="csX9" fmla="*/ 588625 w 1818598"/>
              <a:gd name="csY9" fmla="*/ 79047 h 1236918"/>
              <a:gd name="csX10" fmla="*/ 1070083 w 1818598"/>
              <a:gd name="csY10" fmla="*/ 357235 h 1236918"/>
              <a:gd name="csX11" fmla="*/ 1513009 w 1818598"/>
              <a:gd name="csY11" fmla="*/ 607671 h 1236918"/>
              <a:gd name="csX12" fmla="*/ 1751167 w 1818598"/>
              <a:gd name="csY12" fmla="*/ 624922 h 1236918"/>
              <a:gd name="csX13" fmla="*/ 1818598 w 1818598"/>
              <a:gd name="csY13" fmla="*/ 603434 h 1236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18598" h="1236918">
                <a:moveTo>
                  <a:pt x="1818598" y="603434"/>
                </a:moveTo>
                <a:lnTo>
                  <a:pt x="1818598" y="1225280"/>
                </a:lnTo>
                <a:lnTo>
                  <a:pt x="1816079" y="1225805"/>
                </a:lnTo>
                <a:cubicBezTo>
                  <a:pt x="1653750" y="1249821"/>
                  <a:pt x="1489736" y="1234939"/>
                  <a:pt x="1325065" y="1180913"/>
                </a:cubicBezTo>
                <a:cubicBezTo>
                  <a:pt x="1083280" y="1101697"/>
                  <a:pt x="892758" y="969181"/>
                  <a:pt x="725660" y="852938"/>
                </a:cubicBezTo>
                <a:cubicBezTo>
                  <a:pt x="448434" y="659994"/>
                  <a:pt x="291772" y="562219"/>
                  <a:pt x="24688" y="620869"/>
                </a:cubicBezTo>
                <a:lnTo>
                  <a:pt x="0" y="628048"/>
                </a:lnTo>
                <a:lnTo>
                  <a:pt x="0" y="14966"/>
                </a:lnTo>
                <a:lnTo>
                  <a:pt x="75583" y="3685"/>
                </a:lnTo>
                <a:cubicBezTo>
                  <a:pt x="252022" y="-10122"/>
                  <a:pt x="421347" y="14845"/>
                  <a:pt x="588625" y="79047"/>
                </a:cubicBezTo>
                <a:cubicBezTo>
                  <a:pt x="771983" y="149593"/>
                  <a:pt x="923914" y="255023"/>
                  <a:pt x="1070083" y="357235"/>
                </a:cubicBezTo>
                <a:cubicBezTo>
                  <a:pt x="1216917" y="459508"/>
                  <a:pt x="1354890" y="555587"/>
                  <a:pt x="1513009" y="607671"/>
                </a:cubicBezTo>
                <a:cubicBezTo>
                  <a:pt x="1595997" y="634912"/>
                  <a:pt x="1674334" y="639703"/>
                  <a:pt x="1751167" y="624922"/>
                </a:cubicBezTo>
                <a:lnTo>
                  <a:pt x="1818598" y="60343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9" name="Forme libre : Forme 48">
            <a:extLst>
              <a:ext uri="{FF2B5EF4-FFF2-40B4-BE49-F238E27FC236}">
                <a16:creationId xmlns:a16="http://schemas.microsoft.com/office/drawing/2014/main" id="{A7201366-6FC2-3458-E8E1-E6D90D35B93D}"/>
              </a:ext>
            </a:extLst>
          </p:cNvPr>
          <p:cNvSpPr/>
          <p:nvPr userDrawn="1"/>
        </p:nvSpPr>
        <p:spPr>
          <a:xfrm rot="19792190">
            <a:off x="9704930" y="3012862"/>
            <a:ext cx="2066565" cy="1917955"/>
          </a:xfrm>
          <a:custGeom>
            <a:avLst/>
            <a:gdLst>
              <a:gd name="csX0" fmla="*/ 2066565 w 2066565"/>
              <a:gd name="csY0" fmla="*/ 17417 h 1917955"/>
              <a:gd name="csX1" fmla="*/ 1857899 w 2066565"/>
              <a:gd name="csY1" fmla="*/ 605555 h 1917955"/>
              <a:gd name="csX2" fmla="*/ 1804353 w 2066565"/>
              <a:gd name="csY2" fmla="*/ 612768 h 1917955"/>
              <a:gd name="csX3" fmla="*/ 1463814 w 2066565"/>
              <a:gd name="csY3" fmla="*/ 785022 h 1917955"/>
              <a:gd name="csX4" fmla="*/ 1115496 w 2066565"/>
              <a:gd name="csY4" fmla="*/ 1138190 h 1917955"/>
              <a:gd name="csX5" fmla="*/ 478377 w 2066565"/>
              <a:gd name="csY5" fmla="*/ 1729975 h 1917955"/>
              <a:gd name="csX6" fmla="*/ 118895 w 2066565"/>
              <a:gd name="csY6" fmla="*/ 1893178 h 1917955"/>
              <a:gd name="csX7" fmla="*/ 0 w 2066565"/>
              <a:gd name="csY7" fmla="*/ 1917955 h 1917955"/>
              <a:gd name="csX8" fmla="*/ 0 w 2066565"/>
              <a:gd name="csY8" fmla="*/ 1296109 h 1917955"/>
              <a:gd name="csX9" fmla="*/ 47082 w 2066565"/>
              <a:gd name="csY9" fmla="*/ 1281105 h 1917955"/>
              <a:gd name="csX10" fmla="*/ 668381 w 2066565"/>
              <a:gd name="csY10" fmla="*/ 733735 h 1917955"/>
              <a:gd name="csX11" fmla="*/ 1085120 w 2066565"/>
              <a:gd name="csY11" fmla="*/ 316023 h 1917955"/>
              <a:gd name="csX12" fmla="*/ 2015777 w 2066565"/>
              <a:gd name="csY12" fmla="*/ 7404 h 1917955"/>
              <a:gd name="csX13" fmla="*/ 2066565 w 2066565"/>
              <a:gd name="csY13" fmla="*/ 17417 h 1917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66565" h="1917955">
                <a:moveTo>
                  <a:pt x="2066565" y="17417"/>
                </a:moveTo>
                <a:lnTo>
                  <a:pt x="1857899" y="605555"/>
                </a:lnTo>
                <a:lnTo>
                  <a:pt x="1804353" y="612768"/>
                </a:lnTo>
                <a:cubicBezTo>
                  <a:pt x="1695578" y="634642"/>
                  <a:pt x="1576809" y="693778"/>
                  <a:pt x="1463814" y="785022"/>
                </a:cubicBezTo>
                <a:cubicBezTo>
                  <a:pt x="1355632" y="872243"/>
                  <a:pt x="1238954" y="1001143"/>
                  <a:pt x="1115496" y="1138190"/>
                </a:cubicBezTo>
                <a:cubicBezTo>
                  <a:pt x="931496" y="1341844"/>
                  <a:pt x="722772" y="1572906"/>
                  <a:pt x="478377" y="1729975"/>
                </a:cubicBezTo>
                <a:cubicBezTo>
                  <a:pt x="359934" y="1806155"/>
                  <a:pt x="239961" y="1860590"/>
                  <a:pt x="118895" y="1893178"/>
                </a:cubicBezTo>
                <a:lnTo>
                  <a:pt x="0" y="1917955"/>
                </a:lnTo>
                <a:lnTo>
                  <a:pt x="0" y="1296109"/>
                </a:lnTo>
                <a:lnTo>
                  <a:pt x="47082" y="1281105"/>
                </a:lnTo>
                <a:cubicBezTo>
                  <a:pt x="237370" y="1197017"/>
                  <a:pt x="428086" y="999583"/>
                  <a:pt x="668381" y="733735"/>
                </a:cubicBezTo>
                <a:cubicBezTo>
                  <a:pt x="802219" y="586174"/>
                  <a:pt x="939959" y="432905"/>
                  <a:pt x="1085120" y="316023"/>
                </a:cubicBezTo>
                <a:cubicBezTo>
                  <a:pt x="1379279" y="78564"/>
                  <a:pt x="1711275" y="-30609"/>
                  <a:pt x="2015777" y="7404"/>
                </a:cubicBezTo>
                <a:lnTo>
                  <a:pt x="2066565" y="1741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7" name="Forme libre : Forme 46">
            <a:extLst>
              <a:ext uri="{FF2B5EF4-FFF2-40B4-BE49-F238E27FC236}">
                <a16:creationId xmlns:a16="http://schemas.microsoft.com/office/drawing/2014/main" id="{89D37C6D-5B38-A038-0C90-02C46A8FB123}"/>
              </a:ext>
            </a:extLst>
          </p:cNvPr>
          <p:cNvSpPr/>
          <p:nvPr userDrawn="1"/>
        </p:nvSpPr>
        <p:spPr>
          <a:xfrm rot="19792190">
            <a:off x="7291283" y="5415934"/>
            <a:ext cx="1314175" cy="1478906"/>
          </a:xfrm>
          <a:custGeom>
            <a:avLst/>
            <a:gdLst>
              <a:gd name="csX0" fmla="*/ 1314175 w 1314175"/>
              <a:gd name="csY0" fmla="*/ 0 h 1478906"/>
              <a:gd name="csX1" fmla="*/ 1314175 w 1314175"/>
              <a:gd name="csY1" fmla="*/ 613082 h 1478906"/>
              <a:gd name="csX2" fmla="*/ 1203695 w 1314175"/>
              <a:gd name="csY2" fmla="*/ 645206 h 1478906"/>
              <a:gd name="csX3" fmla="*/ 649030 w 1314175"/>
              <a:gd name="csY3" fmla="*/ 1163253 h 1478906"/>
              <a:gd name="csX4" fmla="*/ 560600 w 1314175"/>
              <a:gd name="csY4" fmla="*/ 1388668 h 1478906"/>
              <a:gd name="csX5" fmla="*/ 537771 w 1314175"/>
              <a:gd name="csY5" fmla="*/ 1478906 h 1478906"/>
              <a:gd name="csX6" fmla="*/ 0 w 1314175"/>
              <a:gd name="csY6" fmla="*/ 1166793 h 1478906"/>
              <a:gd name="csX7" fmla="*/ 41253 w 1314175"/>
              <a:gd name="csY7" fmla="*/ 1047294 h 1478906"/>
              <a:gd name="csX8" fmla="*/ 109629 w 1314175"/>
              <a:gd name="csY8" fmla="*/ 893283 h 1478906"/>
              <a:gd name="csX9" fmla="*/ 1210759 w 1314175"/>
              <a:gd name="csY9" fmla="*/ 15436 h 1478906"/>
              <a:gd name="csX10" fmla="*/ 1314175 w 1314175"/>
              <a:gd name="csY10" fmla="*/ 0 h 1478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4175" h="1478906">
                <a:moveTo>
                  <a:pt x="1314175" y="0"/>
                </a:moveTo>
                <a:lnTo>
                  <a:pt x="1314175" y="613082"/>
                </a:lnTo>
                <a:lnTo>
                  <a:pt x="1203695" y="645206"/>
                </a:lnTo>
                <a:cubicBezTo>
                  <a:pt x="907118" y="754699"/>
                  <a:pt x="739750" y="981036"/>
                  <a:pt x="649030" y="1163253"/>
                </a:cubicBezTo>
                <a:cubicBezTo>
                  <a:pt x="613462" y="1234486"/>
                  <a:pt x="583932" y="1310101"/>
                  <a:pt x="560600" y="1388668"/>
                </a:cubicBezTo>
                <a:lnTo>
                  <a:pt x="537771" y="1478906"/>
                </a:lnTo>
                <a:lnTo>
                  <a:pt x="0" y="1166793"/>
                </a:lnTo>
                <a:lnTo>
                  <a:pt x="41253" y="1047294"/>
                </a:lnTo>
                <a:cubicBezTo>
                  <a:pt x="61937" y="994667"/>
                  <a:pt x="84740" y="943249"/>
                  <a:pt x="109629" y="893283"/>
                </a:cubicBezTo>
                <a:cubicBezTo>
                  <a:pt x="339866" y="432368"/>
                  <a:pt x="730895" y="120139"/>
                  <a:pt x="1210759" y="15436"/>
                </a:cubicBezTo>
                <a:lnTo>
                  <a:pt x="1314175"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593180004"/>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itation 2">
    <p:bg>
      <p:bgRef idx="1001">
        <a:schemeClr val="bg2"/>
      </p:bgRef>
    </p:bg>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2E914628-74B1-0F08-6D2A-4EA8F484DD11}"/>
              </a:ext>
            </a:extLst>
          </p:cNvPr>
          <p:cNvSpPr>
            <a:spLocks noGrp="1"/>
          </p:cNvSpPr>
          <p:nvPr>
            <p:ph type="title" hasCustomPrompt="1"/>
          </p:nvPr>
        </p:nvSpPr>
        <p:spPr>
          <a:xfrm>
            <a:off x="4038598" y="4955722"/>
            <a:ext cx="7315201" cy="669472"/>
          </a:xfrm>
        </p:spPr>
        <p:txBody>
          <a:bodyPr rtlCol="0" anchor="ctr">
            <a:normAutofit/>
          </a:bodyPr>
          <a:lstStyle>
            <a:lvl1pPr>
              <a:lnSpc>
                <a:spcPct val="120000"/>
              </a:lnSpc>
              <a:defRPr sz="2000" cap="none" baseline="0">
                <a:latin typeface="+mn-lt"/>
              </a:defRPr>
            </a:lvl1pPr>
          </a:lstStyle>
          <a:p>
            <a:pPr rtl="0"/>
            <a:r>
              <a:rPr lang="fr"/>
              <a:t>Auteur de la citation</a:t>
            </a:r>
          </a:p>
        </p:txBody>
      </p:sp>
      <p:sp>
        <p:nvSpPr>
          <p:cNvPr id="9" name="Espace réservé du contenu 8">
            <a:extLst>
              <a:ext uri="{FF2B5EF4-FFF2-40B4-BE49-F238E27FC236}">
                <a16:creationId xmlns:a16="http://schemas.microsoft.com/office/drawing/2014/main" id="{CF79BC6B-852E-A8BD-E8E5-9E4FE4C46144}"/>
              </a:ext>
            </a:extLst>
          </p:cNvPr>
          <p:cNvSpPr>
            <a:spLocks noGrp="1"/>
          </p:cNvSpPr>
          <p:nvPr>
            <p:ph sz="quarter" idx="14" hasCustomPrompt="1"/>
          </p:nvPr>
        </p:nvSpPr>
        <p:spPr>
          <a:xfrm>
            <a:off x="4038600" y="691116"/>
            <a:ext cx="7315200" cy="3944892"/>
          </a:xfrm>
        </p:spPr>
        <p:txBody>
          <a:bodyPr rtlCol="0" anchor="b">
            <a:normAutofit/>
          </a:bodyPr>
          <a:lstStyle>
            <a:lvl1pPr>
              <a:lnSpc>
                <a:spcPct val="100000"/>
              </a:lnSpc>
              <a:spcBef>
                <a:spcPts val="0"/>
              </a:spcBef>
              <a:defRPr sz="4800" cap="all" baseline="0">
                <a:latin typeface="+mj-lt"/>
              </a:defRPr>
            </a:lvl1pPr>
          </a:lstStyle>
          <a:p>
            <a:pPr lvl="0" rtl="0"/>
            <a:r>
              <a:rPr lang="fr"/>
              <a:t>Cliquez pour ajouter une citation</a:t>
            </a:r>
          </a:p>
        </p:txBody>
      </p:sp>
      <p:sp>
        <p:nvSpPr>
          <p:cNvPr id="3" name="Espace réservé de la date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5" name="Espace réservé du numéro de diapositive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
        <p:nvSpPr>
          <p:cNvPr id="33" name="Forme libre : Forme 32">
            <a:extLst>
              <a:ext uri="{FF2B5EF4-FFF2-40B4-BE49-F238E27FC236}">
                <a16:creationId xmlns:a16="http://schemas.microsoft.com/office/drawing/2014/main" id="{8DDCA3AC-65F6-E7A3-5E6E-31363478DF63}"/>
              </a:ext>
            </a:extLst>
          </p:cNvPr>
          <p:cNvSpPr/>
          <p:nvPr userDrawn="1"/>
        </p:nvSpPr>
        <p:spPr>
          <a:xfrm rot="2930116">
            <a:off x="1481451" y="4722598"/>
            <a:ext cx="1351948" cy="968454"/>
          </a:xfrm>
          <a:custGeom>
            <a:avLst/>
            <a:gdLst>
              <a:gd name="csX0" fmla="*/ 0 w 1351948"/>
              <a:gd name="csY0" fmla="*/ 537538 h 968454"/>
              <a:gd name="csX1" fmla="*/ 24356 w 1351948"/>
              <a:gd name="csY1" fmla="*/ 542259 h 968454"/>
              <a:gd name="csX2" fmla="*/ 549490 w 1351948"/>
              <a:gd name="csY2" fmla="*/ 493737 h 968454"/>
              <a:gd name="csX3" fmla="*/ 954498 w 1351948"/>
              <a:gd name="csY3" fmla="*/ 122741 h 968454"/>
              <a:gd name="csX4" fmla="*/ 1228255 w 1351948"/>
              <a:gd name="csY4" fmla="*/ 18227 h 968454"/>
              <a:gd name="csX5" fmla="*/ 1334153 w 1351948"/>
              <a:gd name="csY5" fmla="*/ 291405 h 968454"/>
              <a:gd name="csX6" fmla="*/ 696246 w 1351948"/>
              <a:gd name="csY6" fmla="*/ 881339 h 968454"/>
              <a:gd name="csX7" fmla="*/ 109132 w 1351948"/>
              <a:gd name="csY7" fmla="*/ 965990 h 968454"/>
              <a:gd name="csX8" fmla="*/ 0 w 1351948"/>
              <a:gd name="csY8" fmla="*/ 954818 h 968454"/>
              <a:gd name="csX9" fmla="*/ 0 w 1351948"/>
              <a:gd name="csY9" fmla="*/ 537538 h 9684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51948" h="968454">
                <a:moveTo>
                  <a:pt x="0" y="537538"/>
                </a:moveTo>
                <a:lnTo>
                  <a:pt x="24356" y="542259"/>
                </a:lnTo>
                <a:cubicBezTo>
                  <a:pt x="205484" y="568729"/>
                  <a:pt x="390681" y="553084"/>
                  <a:pt x="549490" y="493737"/>
                </a:cubicBezTo>
                <a:cubicBezTo>
                  <a:pt x="680982" y="444669"/>
                  <a:pt x="857849" y="340106"/>
                  <a:pt x="954498" y="122741"/>
                </a:cubicBezTo>
                <a:cubicBezTo>
                  <a:pt x="1000802" y="18188"/>
                  <a:pt x="1123336" y="-28724"/>
                  <a:pt x="1228255" y="18227"/>
                </a:cubicBezTo>
                <a:cubicBezTo>
                  <a:pt x="1333349" y="64757"/>
                  <a:pt x="1380456" y="186852"/>
                  <a:pt x="1334153" y="291405"/>
                </a:cubicBezTo>
                <a:cubicBezTo>
                  <a:pt x="1211939" y="567260"/>
                  <a:pt x="991367" y="771493"/>
                  <a:pt x="696246" y="881339"/>
                </a:cubicBezTo>
                <a:cubicBezTo>
                  <a:pt x="517490" y="948127"/>
                  <a:pt x="314562" y="977577"/>
                  <a:pt x="109132" y="965990"/>
                </a:cubicBezTo>
                <a:lnTo>
                  <a:pt x="0" y="954818"/>
                </a:lnTo>
                <a:lnTo>
                  <a:pt x="0" y="537538"/>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2" name="Forme libre : Forme 31">
            <a:extLst>
              <a:ext uri="{FF2B5EF4-FFF2-40B4-BE49-F238E27FC236}">
                <a16:creationId xmlns:a16="http://schemas.microsoft.com/office/drawing/2014/main" id="{7E7D8595-E2A3-B145-14FE-335C6803B628}"/>
              </a:ext>
            </a:extLst>
          </p:cNvPr>
          <p:cNvSpPr/>
          <p:nvPr userDrawn="1"/>
        </p:nvSpPr>
        <p:spPr>
          <a:xfrm rot="2930116">
            <a:off x="721146" y="3803386"/>
            <a:ext cx="1183810" cy="915086"/>
          </a:xfrm>
          <a:custGeom>
            <a:avLst/>
            <a:gdLst>
              <a:gd name="csX0" fmla="*/ 0 w 1183810"/>
              <a:gd name="csY0" fmla="*/ 139465 h 915086"/>
              <a:gd name="csX1" fmla="*/ 408815 w 1183810"/>
              <a:gd name="csY1" fmla="*/ 0 h 915086"/>
              <a:gd name="csX2" fmla="*/ 449051 w 1183810"/>
              <a:gd name="csY2" fmla="*/ 56347 h 915086"/>
              <a:gd name="csX3" fmla="*/ 893109 w 1183810"/>
              <a:gd name="csY3" fmla="*/ 409740 h 915086"/>
              <a:gd name="csX4" fmla="*/ 1100221 w 1183810"/>
              <a:gd name="csY4" fmla="*/ 481604 h 915086"/>
              <a:gd name="csX5" fmla="*/ 1183810 w 1183810"/>
              <a:gd name="csY5" fmla="*/ 497806 h 915086"/>
              <a:gd name="csX6" fmla="*/ 1183810 w 1183810"/>
              <a:gd name="csY6" fmla="*/ 915086 h 915086"/>
              <a:gd name="csX7" fmla="*/ 1144031 w 1183810"/>
              <a:gd name="csY7" fmla="*/ 911014 h 915086"/>
              <a:gd name="csX8" fmla="*/ 719316 w 1183810"/>
              <a:gd name="csY8" fmla="*/ 784888 h 915086"/>
              <a:gd name="csX9" fmla="*/ 51753 w 1183810"/>
              <a:gd name="csY9" fmla="*/ 217776 h 915086"/>
              <a:gd name="csX10" fmla="*/ 0 w 1183810"/>
              <a:gd name="csY10" fmla="*/ 139465 h 915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83810" h="915086">
                <a:moveTo>
                  <a:pt x="0" y="139465"/>
                </a:moveTo>
                <a:lnTo>
                  <a:pt x="408815" y="0"/>
                </a:lnTo>
                <a:lnTo>
                  <a:pt x="449051" y="56347"/>
                </a:lnTo>
                <a:cubicBezTo>
                  <a:pt x="576485" y="211972"/>
                  <a:pt x="728096" y="333417"/>
                  <a:pt x="893109" y="409740"/>
                </a:cubicBezTo>
                <a:cubicBezTo>
                  <a:pt x="959221" y="440315"/>
                  <a:pt x="1028908" y="464303"/>
                  <a:pt x="1100221" y="481604"/>
                </a:cubicBezTo>
                <a:lnTo>
                  <a:pt x="1183810" y="497806"/>
                </a:lnTo>
                <a:lnTo>
                  <a:pt x="1183810" y="915086"/>
                </a:lnTo>
                <a:lnTo>
                  <a:pt x="1144031" y="911014"/>
                </a:lnTo>
                <a:cubicBezTo>
                  <a:pt x="995940" y="888800"/>
                  <a:pt x="851327" y="845947"/>
                  <a:pt x="719316" y="784888"/>
                </a:cubicBezTo>
                <a:cubicBezTo>
                  <a:pt x="462476" y="666221"/>
                  <a:pt x="232361" y="469364"/>
                  <a:pt x="51753" y="217776"/>
                </a:cubicBezTo>
                <a:lnTo>
                  <a:pt x="0" y="13946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3" name="Forme libre : Forme 42">
            <a:extLst>
              <a:ext uri="{FF2B5EF4-FFF2-40B4-BE49-F238E27FC236}">
                <a16:creationId xmlns:a16="http://schemas.microsoft.com/office/drawing/2014/main" id="{E714271A-B678-5A65-74FF-A9FC35B3096B}"/>
              </a:ext>
            </a:extLst>
          </p:cNvPr>
          <p:cNvSpPr/>
          <p:nvPr userDrawn="1"/>
        </p:nvSpPr>
        <p:spPr>
          <a:xfrm rot="1151407">
            <a:off x="1108745" y="-53420"/>
            <a:ext cx="1255576" cy="811621"/>
          </a:xfrm>
          <a:custGeom>
            <a:avLst/>
            <a:gdLst>
              <a:gd name="csX0" fmla="*/ 757039 w 1255576"/>
              <a:gd name="csY0" fmla="*/ 572326 h 811621"/>
              <a:gd name="csX1" fmla="*/ 1234740 w 1255576"/>
              <a:gd name="csY1" fmla="*/ 572326 h 811621"/>
              <a:gd name="csX2" fmla="*/ 1255576 w 1255576"/>
              <a:gd name="csY2" fmla="*/ 618854 h 811621"/>
              <a:gd name="csX3" fmla="*/ 890225 w 1255576"/>
              <a:gd name="csY3" fmla="*/ 811621 h 811621"/>
              <a:gd name="csX4" fmla="*/ 889587 w 1255576"/>
              <a:gd name="csY4" fmla="*/ 809499 h 811621"/>
              <a:gd name="csX5" fmla="*/ 791825 w 1255576"/>
              <a:gd name="csY5" fmla="*/ 616737 h 811621"/>
              <a:gd name="csX6" fmla="*/ 0 w 1255576"/>
              <a:gd name="csY6" fmla="*/ 251184 h 811621"/>
              <a:gd name="csX7" fmla="*/ 721706 w 1255576"/>
              <a:gd name="csY7" fmla="*/ 0 h 811621"/>
              <a:gd name="csX8" fmla="*/ 746327 w 1255576"/>
              <a:gd name="csY8" fmla="*/ 12644 h 811621"/>
              <a:gd name="csX9" fmla="*/ 917898 w 1255576"/>
              <a:gd name="csY9" fmla="*/ 141924 h 811621"/>
              <a:gd name="csX10" fmla="*/ 1097691 w 1255576"/>
              <a:gd name="csY10" fmla="*/ 335783 h 811621"/>
              <a:gd name="csX11" fmla="*/ 1199362 w 1255576"/>
              <a:gd name="csY11" fmla="*/ 493323 h 811621"/>
              <a:gd name="csX12" fmla="*/ 1234741 w 1255576"/>
              <a:gd name="csY12" fmla="*/ 572325 h 811621"/>
              <a:gd name="csX13" fmla="*/ 757040 w 1255576"/>
              <a:gd name="csY13" fmla="*/ 572325 h 811621"/>
              <a:gd name="csX14" fmla="*/ 724552 w 1255576"/>
              <a:gd name="csY14" fmla="*/ 530848 h 811621"/>
              <a:gd name="csX15" fmla="*/ 644567 w 1255576"/>
              <a:gd name="csY15" fmla="*/ 451040 h 811621"/>
              <a:gd name="csX16" fmla="*/ 140362 w 1255576"/>
              <a:gd name="csY16" fmla="*/ 244226 h 811621"/>
              <a:gd name="csX17" fmla="*/ 7676 w 1255576"/>
              <a:gd name="csY17" fmla="*/ 249697 h 8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255576" h="811621">
                <a:moveTo>
                  <a:pt x="757039" y="572326"/>
                </a:moveTo>
                <a:lnTo>
                  <a:pt x="1234740" y="572326"/>
                </a:lnTo>
                <a:lnTo>
                  <a:pt x="1255576" y="618854"/>
                </a:lnTo>
                <a:lnTo>
                  <a:pt x="890225" y="811621"/>
                </a:lnTo>
                <a:lnTo>
                  <a:pt x="889587" y="809499"/>
                </a:lnTo>
                <a:cubicBezTo>
                  <a:pt x="864951" y="740124"/>
                  <a:pt x="832513" y="676175"/>
                  <a:pt x="791825" y="616737"/>
                </a:cubicBezTo>
                <a:close/>
                <a:moveTo>
                  <a:pt x="0" y="251184"/>
                </a:moveTo>
                <a:lnTo>
                  <a:pt x="721706" y="0"/>
                </a:lnTo>
                <a:lnTo>
                  <a:pt x="746327" y="12644"/>
                </a:lnTo>
                <a:cubicBezTo>
                  <a:pt x="806181" y="50223"/>
                  <a:pt x="863522" y="93374"/>
                  <a:pt x="917898" y="141924"/>
                </a:cubicBezTo>
                <a:cubicBezTo>
                  <a:pt x="985614" y="202393"/>
                  <a:pt x="1045547" y="266993"/>
                  <a:pt x="1097691" y="335783"/>
                </a:cubicBezTo>
                <a:cubicBezTo>
                  <a:pt x="1135746" y="385992"/>
                  <a:pt x="1169616" y="438470"/>
                  <a:pt x="1199362" y="493323"/>
                </a:cubicBezTo>
                <a:lnTo>
                  <a:pt x="1234741" y="572325"/>
                </a:lnTo>
                <a:lnTo>
                  <a:pt x="757040" y="572325"/>
                </a:lnTo>
                <a:lnTo>
                  <a:pt x="724552" y="530848"/>
                </a:lnTo>
                <a:cubicBezTo>
                  <a:pt x="700028" y="503270"/>
                  <a:pt x="673385" y="476705"/>
                  <a:pt x="644567" y="451040"/>
                </a:cubicBezTo>
                <a:cubicBezTo>
                  <a:pt x="498295" y="320401"/>
                  <a:pt x="328668" y="250923"/>
                  <a:pt x="140362" y="244226"/>
                </a:cubicBezTo>
                <a:cubicBezTo>
                  <a:pt x="96479" y="242588"/>
                  <a:pt x="52150" y="244441"/>
                  <a:pt x="7676" y="249697"/>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6" name="Forme libre : Forme 35">
            <a:extLst>
              <a:ext uri="{FF2B5EF4-FFF2-40B4-BE49-F238E27FC236}">
                <a16:creationId xmlns:a16="http://schemas.microsoft.com/office/drawing/2014/main" id="{AC693D64-D87F-CA45-C7EC-C04D5ED14B4F}"/>
              </a:ext>
            </a:extLst>
          </p:cNvPr>
          <p:cNvSpPr/>
          <p:nvPr userDrawn="1"/>
        </p:nvSpPr>
        <p:spPr>
          <a:xfrm rot="1151407">
            <a:off x="1872527" y="694549"/>
            <a:ext cx="365351" cy="192768"/>
          </a:xfrm>
          <a:custGeom>
            <a:avLst/>
            <a:gdLst>
              <a:gd name="csX0" fmla="*/ 365351 w 365351"/>
              <a:gd name="csY0" fmla="*/ 0 h 192768"/>
              <a:gd name="csX1" fmla="*/ 365351 w 365351"/>
              <a:gd name="csY1" fmla="*/ 1 h 192768"/>
              <a:gd name="csX2" fmla="*/ 0 w 365351"/>
              <a:gd name="csY2" fmla="*/ 192768 h 192768"/>
              <a:gd name="csX3" fmla="*/ 0 w 365351"/>
              <a:gd name="csY3" fmla="*/ 192767 h 192768"/>
              <a:gd name="csX4" fmla="*/ 365351 w 365351"/>
              <a:gd name="csY4" fmla="*/ 0 h 192768"/>
            </a:gdLst>
            <a:ahLst/>
            <a:cxnLst>
              <a:cxn ang="0">
                <a:pos x="csX0" y="csY0"/>
              </a:cxn>
              <a:cxn ang="0">
                <a:pos x="csX1" y="csY1"/>
              </a:cxn>
              <a:cxn ang="0">
                <a:pos x="csX2" y="csY2"/>
              </a:cxn>
              <a:cxn ang="0">
                <a:pos x="csX3" y="csY3"/>
              </a:cxn>
              <a:cxn ang="0">
                <a:pos x="csX4" y="csY4"/>
              </a:cxn>
            </a:cxnLst>
            <a:rect l="l" t="t" r="r" b="b"/>
            <a:pathLst>
              <a:path w="365351" h="192768">
                <a:moveTo>
                  <a:pt x="365351" y="0"/>
                </a:moveTo>
                <a:lnTo>
                  <a:pt x="365351" y="1"/>
                </a:lnTo>
                <a:lnTo>
                  <a:pt x="0" y="192768"/>
                </a:lnTo>
                <a:lnTo>
                  <a:pt x="0" y="192767"/>
                </a:lnTo>
                <a:lnTo>
                  <a:pt x="365351"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4" name="Forme libre : Forme 53">
            <a:extLst>
              <a:ext uri="{FF2B5EF4-FFF2-40B4-BE49-F238E27FC236}">
                <a16:creationId xmlns:a16="http://schemas.microsoft.com/office/drawing/2014/main" id="{4C4FE8BA-B8F1-816E-BACB-CE18994687F1}"/>
              </a:ext>
            </a:extLst>
          </p:cNvPr>
          <p:cNvSpPr/>
          <p:nvPr userDrawn="1"/>
        </p:nvSpPr>
        <p:spPr>
          <a:xfrm rot="1244216">
            <a:off x="1603305" y="662661"/>
            <a:ext cx="514471" cy="1551071"/>
          </a:xfrm>
          <a:custGeom>
            <a:avLst/>
            <a:gdLst>
              <a:gd name="csX0" fmla="*/ 75359 w 514471"/>
              <a:gd name="csY0" fmla="*/ 998505 h 1551071"/>
              <a:gd name="csX1" fmla="*/ 183163 w 514471"/>
              <a:gd name="csY1" fmla="*/ 995594 h 1551071"/>
              <a:gd name="csX2" fmla="*/ 492910 w 514471"/>
              <a:gd name="csY2" fmla="*/ 987230 h 1551071"/>
              <a:gd name="csX3" fmla="*/ 477099 w 514471"/>
              <a:gd name="csY3" fmla="*/ 1127892 h 1551071"/>
              <a:gd name="csX4" fmla="*/ 444080 w 514471"/>
              <a:gd name="csY4" fmla="*/ 1356524 h 1551071"/>
              <a:gd name="csX5" fmla="*/ 432965 w 514471"/>
              <a:gd name="csY5" fmla="*/ 1429304 h 1551071"/>
              <a:gd name="csX6" fmla="*/ 418105 w 514471"/>
              <a:gd name="csY6" fmla="*/ 1551071 h 1551071"/>
              <a:gd name="csX7" fmla="*/ 0 w 514471"/>
              <a:gd name="csY7" fmla="*/ 1551071 h 1551071"/>
              <a:gd name="csX8" fmla="*/ 23958 w 514471"/>
              <a:gd name="csY8" fmla="*/ 1366110 h 1551071"/>
              <a:gd name="csX9" fmla="*/ 35145 w 514471"/>
              <a:gd name="csY9" fmla="*/ 1292691 h 1551071"/>
              <a:gd name="csX10" fmla="*/ 65489 w 514471"/>
              <a:gd name="csY10" fmla="*/ 1083783 h 1551071"/>
              <a:gd name="csX11" fmla="*/ 30099 w 514471"/>
              <a:gd name="csY11" fmla="*/ 202559 h 1551071"/>
              <a:gd name="csX12" fmla="*/ 30099 w 514471"/>
              <a:gd name="csY12" fmla="*/ 202560 h 1551071"/>
              <a:gd name="csX13" fmla="*/ 30099 w 514471"/>
              <a:gd name="csY13" fmla="*/ 202560 h 1551071"/>
              <a:gd name="csX14" fmla="*/ 390113 w 514471"/>
              <a:gd name="csY14" fmla="*/ 0 h 1551071"/>
              <a:gd name="csX15" fmla="*/ 412070 w 514471"/>
              <a:gd name="csY15" fmla="*/ 45683 h 1551071"/>
              <a:gd name="csX16" fmla="*/ 503664 w 514471"/>
              <a:gd name="csY16" fmla="*/ 432224 h 1551071"/>
              <a:gd name="csX17" fmla="*/ 510831 w 514471"/>
              <a:gd name="csY17" fmla="*/ 586139 h 1551071"/>
              <a:gd name="csX18" fmla="*/ 510830 w 514471"/>
              <a:gd name="csY18" fmla="*/ 586139 h 1551071"/>
              <a:gd name="csX19" fmla="*/ 514471 w 514471"/>
              <a:gd name="csY19" fmla="*/ 664324 h 1551071"/>
              <a:gd name="csX20" fmla="*/ 503089 w 514471"/>
              <a:gd name="csY20" fmla="*/ 896684 h 1551071"/>
              <a:gd name="csX21" fmla="*/ 492911 w 514471"/>
              <a:gd name="csY21" fmla="*/ 987228 h 1551071"/>
              <a:gd name="csX22" fmla="*/ 183163 w 514471"/>
              <a:gd name="csY22" fmla="*/ 995593 h 1551071"/>
              <a:gd name="csX23" fmla="*/ 75359 w 514471"/>
              <a:gd name="csY23" fmla="*/ 998504 h 1551071"/>
              <a:gd name="csX24" fmla="*/ 75359 w 514471"/>
              <a:gd name="csY24" fmla="*/ 998504 h 1551071"/>
              <a:gd name="csX25" fmla="*/ 89637 w 514471"/>
              <a:gd name="csY25" fmla="*/ 875131 h 1551071"/>
              <a:gd name="csX26" fmla="*/ 100892 w 514471"/>
              <a:gd name="csY26" fmla="*/ 670492 h 1551071"/>
              <a:gd name="csX27" fmla="*/ 97321 w 514471"/>
              <a:gd name="csY27" fmla="*/ 586138 h 1551071"/>
              <a:gd name="csX28" fmla="*/ 97321 w 514471"/>
              <a:gd name="csY28" fmla="*/ 586138 h 1551071"/>
              <a:gd name="csX29" fmla="*/ 92557 w 514471"/>
              <a:gd name="csY29" fmla="*/ 473625 h 1551071"/>
              <a:gd name="csX30" fmla="*/ 57559 w 514471"/>
              <a:gd name="csY30" fmla="*/ 285640 h 1551071"/>
              <a:gd name="csX31" fmla="*/ 30099 w 514471"/>
              <a:gd name="csY31" fmla="*/ 202560 h 1551071"/>
              <a:gd name="csX32" fmla="*/ 390113 w 514471"/>
              <a:gd name="csY32" fmla="*/ 2 h 1551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14471" h="1551071">
                <a:moveTo>
                  <a:pt x="75359" y="998505"/>
                </a:moveTo>
                <a:lnTo>
                  <a:pt x="183163" y="995594"/>
                </a:lnTo>
                <a:lnTo>
                  <a:pt x="492910" y="987230"/>
                </a:lnTo>
                <a:lnTo>
                  <a:pt x="477099" y="1127892"/>
                </a:lnTo>
                <a:cubicBezTo>
                  <a:pt x="466844" y="1204610"/>
                  <a:pt x="455416" y="1280900"/>
                  <a:pt x="444080" y="1356524"/>
                </a:cubicBezTo>
                <a:cubicBezTo>
                  <a:pt x="440501" y="1380694"/>
                  <a:pt x="436561" y="1405153"/>
                  <a:pt x="432965" y="1429304"/>
                </a:cubicBezTo>
                <a:lnTo>
                  <a:pt x="418105" y="1551071"/>
                </a:lnTo>
                <a:lnTo>
                  <a:pt x="0" y="1551071"/>
                </a:lnTo>
                <a:lnTo>
                  <a:pt x="23958" y="1366110"/>
                </a:lnTo>
                <a:cubicBezTo>
                  <a:pt x="27552" y="1341959"/>
                  <a:pt x="31207" y="1317148"/>
                  <a:pt x="35145" y="1292691"/>
                </a:cubicBezTo>
                <a:cubicBezTo>
                  <a:pt x="45547" y="1223430"/>
                  <a:pt x="56034" y="1153586"/>
                  <a:pt x="65489" y="1083783"/>
                </a:cubicBezTo>
                <a:close/>
                <a:moveTo>
                  <a:pt x="30099" y="202559"/>
                </a:moveTo>
                <a:lnTo>
                  <a:pt x="30099" y="202560"/>
                </a:lnTo>
                <a:lnTo>
                  <a:pt x="30099" y="202560"/>
                </a:lnTo>
                <a:close/>
                <a:moveTo>
                  <a:pt x="390113" y="0"/>
                </a:moveTo>
                <a:lnTo>
                  <a:pt x="412070" y="45683"/>
                </a:lnTo>
                <a:cubicBezTo>
                  <a:pt x="458398" y="163889"/>
                  <a:pt x="488753" y="292458"/>
                  <a:pt x="503664" y="432224"/>
                </a:cubicBezTo>
                <a:lnTo>
                  <a:pt x="510831" y="586139"/>
                </a:lnTo>
                <a:lnTo>
                  <a:pt x="510830" y="586139"/>
                </a:lnTo>
                <a:lnTo>
                  <a:pt x="514471" y="664324"/>
                </a:lnTo>
                <a:cubicBezTo>
                  <a:pt x="513954" y="741812"/>
                  <a:pt x="509738" y="819345"/>
                  <a:pt x="503089" y="896684"/>
                </a:cubicBezTo>
                <a:lnTo>
                  <a:pt x="492911" y="987228"/>
                </a:lnTo>
                <a:lnTo>
                  <a:pt x="183163" y="995593"/>
                </a:lnTo>
                <a:lnTo>
                  <a:pt x="75359" y="998504"/>
                </a:lnTo>
                <a:lnTo>
                  <a:pt x="75359" y="998504"/>
                </a:lnTo>
                <a:lnTo>
                  <a:pt x="89637" y="875131"/>
                </a:lnTo>
                <a:cubicBezTo>
                  <a:pt x="95910" y="806041"/>
                  <a:pt x="100033" y="737619"/>
                  <a:pt x="100892" y="670492"/>
                </a:cubicBezTo>
                <a:lnTo>
                  <a:pt x="97321" y="586138"/>
                </a:lnTo>
                <a:lnTo>
                  <a:pt x="97321" y="586138"/>
                </a:lnTo>
                <a:lnTo>
                  <a:pt x="92557" y="473625"/>
                </a:lnTo>
                <a:cubicBezTo>
                  <a:pt x="85506" y="406818"/>
                  <a:pt x="73921" y="344309"/>
                  <a:pt x="57559" y="285640"/>
                </a:cubicBezTo>
                <a:lnTo>
                  <a:pt x="30099" y="202560"/>
                </a:lnTo>
                <a:lnTo>
                  <a:pt x="390113" y="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5" name="Forme libre : Forme 44">
            <a:extLst>
              <a:ext uri="{FF2B5EF4-FFF2-40B4-BE49-F238E27FC236}">
                <a16:creationId xmlns:a16="http://schemas.microsoft.com/office/drawing/2014/main" id="{04BEBEAB-7C28-DA4E-2B05-62AB5516BB73}"/>
              </a:ext>
            </a:extLst>
          </p:cNvPr>
          <p:cNvSpPr/>
          <p:nvPr userDrawn="1"/>
        </p:nvSpPr>
        <p:spPr>
          <a:xfrm rot="1244216">
            <a:off x="1025731" y="2143726"/>
            <a:ext cx="2137295" cy="1825989"/>
          </a:xfrm>
          <a:custGeom>
            <a:avLst/>
            <a:gdLst>
              <a:gd name="csX0" fmla="*/ 19639 w 2137295"/>
              <a:gd name="csY0" fmla="*/ 257655 h 1825989"/>
              <a:gd name="csX1" fmla="*/ 437744 w 2137295"/>
              <a:gd name="csY1" fmla="*/ 257655 h 1825989"/>
              <a:gd name="csX2" fmla="*/ 422806 w 2137295"/>
              <a:gd name="csY2" fmla="*/ 380052 h 1825989"/>
              <a:gd name="csX3" fmla="*/ 475112 w 2137295"/>
              <a:gd name="csY3" fmla="*/ 954811 h 1825989"/>
              <a:gd name="csX4" fmla="*/ 735894 w 2137295"/>
              <a:gd name="csY4" fmla="*/ 421098 h 1825989"/>
              <a:gd name="csX5" fmla="*/ 1154010 w 2137295"/>
              <a:gd name="csY5" fmla="*/ 71234 h 1825989"/>
              <a:gd name="csX6" fmla="*/ 1439921 w 2137295"/>
              <a:gd name="csY6" fmla="*/ 639 h 1825989"/>
              <a:gd name="csX7" fmla="*/ 1752651 w 2137295"/>
              <a:gd name="csY7" fmla="*/ 64100 h 1825989"/>
              <a:gd name="csX8" fmla="*/ 1977769 w 2137295"/>
              <a:gd name="csY8" fmla="*/ 241513 h 1825989"/>
              <a:gd name="csX9" fmla="*/ 1979435 w 2137295"/>
              <a:gd name="csY9" fmla="*/ 241372 h 1825989"/>
              <a:gd name="csX10" fmla="*/ 2123893 w 2137295"/>
              <a:gd name="csY10" fmla="*/ 572172 h 1825989"/>
              <a:gd name="csX11" fmla="*/ 1869746 w 2137295"/>
              <a:gd name="csY11" fmla="*/ 1393928 h 1825989"/>
              <a:gd name="csX12" fmla="*/ 1267462 w 2137295"/>
              <a:gd name="csY12" fmla="*/ 1702696 h 1825989"/>
              <a:gd name="csX13" fmla="*/ 800780 w 2137295"/>
              <a:gd name="csY13" fmla="*/ 1691634 h 1825989"/>
              <a:gd name="csX14" fmla="*/ 818308 w 2137295"/>
              <a:gd name="csY14" fmla="*/ 1825989 h 1825989"/>
              <a:gd name="csX15" fmla="*/ 391989 w 2137295"/>
              <a:gd name="csY15" fmla="*/ 1756469 h 1825989"/>
              <a:gd name="csX16" fmla="*/ 386174 w 2137295"/>
              <a:gd name="csY16" fmla="*/ 1694491 h 1825989"/>
              <a:gd name="csX17" fmla="*/ 383414 w 2137295"/>
              <a:gd name="csY17" fmla="*/ 1535768 h 1825989"/>
              <a:gd name="csX18" fmla="*/ 384430 w 2137295"/>
              <a:gd name="csY18" fmla="*/ 1495915 h 1825989"/>
              <a:gd name="csX19" fmla="*/ 30707 w 2137295"/>
              <a:gd name="csY19" fmla="*/ 903994 h 1825989"/>
              <a:gd name="csX20" fmla="*/ 17688 w 2137295"/>
              <a:gd name="csY20" fmla="*/ 272723 h 1825989"/>
              <a:gd name="csX21" fmla="*/ 19639 w 2137295"/>
              <a:gd name="csY21" fmla="*/ 257655 h 1825989"/>
              <a:gd name="csX22" fmla="*/ 1326804 w 2137295"/>
              <a:gd name="csY22" fmla="*/ 449133 h 1825989"/>
              <a:gd name="csX23" fmla="*/ 1073932 w 2137295"/>
              <a:gd name="csY23" fmla="*/ 663014 h 1825989"/>
              <a:gd name="csX24" fmla="*/ 825668 w 2137295"/>
              <a:gd name="csY24" fmla="*/ 1268892 h 1825989"/>
              <a:gd name="csX25" fmla="*/ 825954 w 2137295"/>
              <a:gd name="csY25" fmla="*/ 1269248 h 1825989"/>
              <a:gd name="csX26" fmla="*/ 1575946 w 2137295"/>
              <a:gd name="csY26" fmla="*/ 1100004 h 1825989"/>
              <a:gd name="csX27" fmla="*/ 1715618 w 2137295"/>
              <a:gd name="csY27" fmla="*/ 642071 h 1825989"/>
              <a:gd name="csX28" fmla="*/ 1578042 w 2137295"/>
              <a:gd name="csY28" fmla="*/ 438830 h 1825989"/>
              <a:gd name="csX29" fmla="*/ 1326804 w 2137295"/>
              <a:gd name="csY29" fmla="*/ 449133 h 1825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137295" h="1825989">
                <a:moveTo>
                  <a:pt x="19639" y="257655"/>
                </a:moveTo>
                <a:lnTo>
                  <a:pt x="437744" y="257655"/>
                </a:lnTo>
                <a:lnTo>
                  <a:pt x="422806" y="380052"/>
                </a:lnTo>
                <a:cubicBezTo>
                  <a:pt x="402263" y="611398"/>
                  <a:pt x="412040" y="803959"/>
                  <a:pt x="475112" y="954811"/>
                </a:cubicBezTo>
                <a:cubicBezTo>
                  <a:pt x="535039" y="760107"/>
                  <a:pt x="623316" y="578747"/>
                  <a:pt x="735894" y="421098"/>
                </a:cubicBezTo>
                <a:cubicBezTo>
                  <a:pt x="845321" y="268335"/>
                  <a:pt x="993589" y="144207"/>
                  <a:pt x="1154010" y="71234"/>
                </a:cubicBezTo>
                <a:cubicBezTo>
                  <a:pt x="1248641" y="28517"/>
                  <a:pt x="1344871" y="4650"/>
                  <a:pt x="1439921" y="639"/>
                </a:cubicBezTo>
                <a:cubicBezTo>
                  <a:pt x="1549135" y="-4075"/>
                  <a:pt x="1654535" y="17319"/>
                  <a:pt x="1752651" y="64100"/>
                </a:cubicBezTo>
                <a:cubicBezTo>
                  <a:pt x="1841734" y="106274"/>
                  <a:pt x="1917737" y="166604"/>
                  <a:pt x="1977769" y="241513"/>
                </a:cubicBezTo>
                <a:lnTo>
                  <a:pt x="1979435" y="241372"/>
                </a:lnTo>
                <a:cubicBezTo>
                  <a:pt x="2051884" y="331775"/>
                  <a:pt x="2101692" y="443879"/>
                  <a:pt x="2123893" y="572172"/>
                </a:cubicBezTo>
                <a:cubicBezTo>
                  <a:pt x="2175461" y="865620"/>
                  <a:pt x="2075582" y="1188163"/>
                  <a:pt x="1869746" y="1393928"/>
                </a:cubicBezTo>
                <a:cubicBezTo>
                  <a:pt x="1711973" y="1551715"/>
                  <a:pt x="1497842" y="1661210"/>
                  <a:pt x="1267462" y="1702696"/>
                </a:cubicBezTo>
                <a:cubicBezTo>
                  <a:pt x="1111551" y="1730636"/>
                  <a:pt x="950934" y="1726268"/>
                  <a:pt x="800780" y="1691634"/>
                </a:cubicBezTo>
                <a:lnTo>
                  <a:pt x="818308" y="1825989"/>
                </a:lnTo>
                <a:lnTo>
                  <a:pt x="391989" y="1756469"/>
                </a:lnTo>
                <a:lnTo>
                  <a:pt x="386174" y="1694491"/>
                </a:lnTo>
                <a:cubicBezTo>
                  <a:pt x="383269" y="1642083"/>
                  <a:pt x="382335" y="1589127"/>
                  <a:pt x="383414" y="1535768"/>
                </a:cubicBezTo>
                <a:cubicBezTo>
                  <a:pt x="383874" y="1522389"/>
                  <a:pt x="383971" y="1509296"/>
                  <a:pt x="384430" y="1495915"/>
                </a:cubicBezTo>
                <a:cubicBezTo>
                  <a:pt x="201368" y="1353398"/>
                  <a:pt x="82864" y="1155587"/>
                  <a:pt x="30707" y="903994"/>
                </a:cubicBezTo>
                <a:cubicBezTo>
                  <a:pt x="-11529" y="698739"/>
                  <a:pt x="-4462" y="478592"/>
                  <a:pt x="17688" y="272723"/>
                </a:cubicBezTo>
                <a:lnTo>
                  <a:pt x="19639" y="257655"/>
                </a:lnTo>
                <a:close/>
                <a:moveTo>
                  <a:pt x="1326804" y="449133"/>
                </a:moveTo>
                <a:cubicBezTo>
                  <a:pt x="1232815" y="491922"/>
                  <a:pt x="1140293" y="569596"/>
                  <a:pt x="1073932" y="663014"/>
                </a:cubicBezTo>
                <a:cubicBezTo>
                  <a:pt x="953270" y="831868"/>
                  <a:pt x="867595" y="1043647"/>
                  <a:pt x="825668" y="1268892"/>
                </a:cubicBezTo>
                <a:lnTo>
                  <a:pt x="825954" y="1269248"/>
                </a:lnTo>
                <a:cubicBezTo>
                  <a:pt x="1080482" y="1356291"/>
                  <a:pt x="1386587" y="1289606"/>
                  <a:pt x="1575946" y="1100004"/>
                </a:cubicBezTo>
                <a:cubicBezTo>
                  <a:pt x="1686382" y="989618"/>
                  <a:pt x="1743950" y="801532"/>
                  <a:pt x="1715618" y="642071"/>
                </a:cubicBezTo>
                <a:cubicBezTo>
                  <a:pt x="1703401" y="573196"/>
                  <a:pt x="1669964" y="482288"/>
                  <a:pt x="1578042" y="438830"/>
                </a:cubicBezTo>
                <a:cubicBezTo>
                  <a:pt x="1504206" y="403959"/>
                  <a:pt x="1419721" y="407206"/>
                  <a:pt x="1326804" y="449133"/>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304453002"/>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itation 3">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77005" y="5092513"/>
            <a:ext cx="9037984" cy="746759"/>
          </a:xfrm>
        </p:spPr>
        <p:txBody>
          <a:bodyPr rtlCol="0" anchor="ctr">
            <a:normAutofit/>
          </a:bodyPr>
          <a:lstStyle>
            <a:lvl1pPr algn="ctr">
              <a:lnSpc>
                <a:spcPct val="120000"/>
              </a:lnSpc>
              <a:defRPr sz="2000" b="0" cap="none" spc="0" baseline="0">
                <a:solidFill>
                  <a:schemeClr val="tx1"/>
                </a:solidFill>
                <a:latin typeface="+mn-lt"/>
              </a:defRPr>
            </a:lvl1pPr>
          </a:lstStyle>
          <a:p>
            <a:pPr rtl="0"/>
            <a:r>
              <a:rPr lang="fr"/>
              <a:t>Auteur de la citation</a:t>
            </a:r>
          </a:p>
        </p:txBody>
      </p:sp>
      <p:sp>
        <p:nvSpPr>
          <p:cNvPr id="7" name="Espace réservé du contenu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26" y="634027"/>
            <a:ext cx="10923938" cy="4091771"/>
          </a:xfrm>
        </p:spPr>
        <p:txBody>
          <a:bodyPr rtlCol="0" anchor="b">
            <a:normAutofit/>
          </a:bodyPr>
          <a:lstStyle>
            <a:lvl1pPr marL="164592" indent="-164592" algn="ctr">
              <a:lnSpc>
                <a:spcPct val="110000"/>
              </a:lnSpc>
              <a:spcBef>
                <a:spcPts val="0"/>
              </a:spcBef>
              <a:buNone/>
              <a:defRPr sz="6600" cap="all" baseline="0">
                <a:solidFill>
                  <a:schemeClr val="tx2"/>
                </a:solidFill>
                <a:latin typeface="+mj-lt"/>
              </a:defRPr>
            </a:lvl1pPr>
          </a:lstStyle>
          <a:p>
            <a:pPr lvl="0" rtl="0"/>
            <a:r>
              <a:rPr lang="fr"/>
              <a:t>Cliquer pour ajouter une citation</a:t>
            </a:r>
          </a:p>
        </p:txBody>
      </p:sp>
      <p:sp>
        <p:nvSpPr>
          <p:cNvPr id="3" name="Espace réservé de la date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4" name="Espace réservé du pied de page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5" name="Espace réservé du numéro de diapositive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1779192825"/>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eux contenus">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774" y="634998"/>
            <a:ext cx="10945190" cy="1113477"/>
          </a:xfrm>
        </p:spPr>
        <p:txBody>
          <a:bodyPr rtlCol="0" anchor="t"/>
          <a:lstStyle/>
          <a:p>
            <a:pPr rtl="0"/>
            <a:r>
              <a:rPr lang="fr"/>
              <a:t>Modifiez le style du titre</a:t>
            </a:r>
          </a:p>
        </p:txBody>
      </p:sp>
      <p:sp>
        <p:nvSpPr>
          <p:cNvPr id="4" name="Espace réservé du contenu 3">
            <a:extLst>
              <a:ext uri="{FF2B5EF4-FFF2-40B4-BE49-F238E27FC236}">
                <a16:creationId xmlns:a16="http://schemas.microsoft.com/office/drawing/2014/main" id="{6627D5A5-84C3-7EDE-A8EB-2DE057DE46AB}"/>
              </a:ext>
            </a:extLst>
          </p:cNvPr>
          <p:cNvSpPr>
            <a:spLocks noGrp="1"/>
          </p:cNvSpPr>
          <p:nvPr>
            <p:ph sz="quarter" idx="15"/>
          </p:nvPr>
        </p:nvSpPr>
        <p:spPr>
          <a:xfrm>
            <a:off x="612775" y="2129475"/>
            <a:ext cx="5279404" cy="40903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0" name="Espace réservé du contenu 9">
            <a:extLst>
              <a:ext uri="{FF2B5EF4-FFF2-40B4-BE49-F238E27FC236}">
                <a16:creationId xmlns:a16="http://schemas.microsoft.com/office/drawing/2014/main" id="{D54150AE-A7C6-D328-35D7-F5B840930E3B}"/>
              </a:ext>
            </a:extLst>
          </p:cNvPr>
          <p:cNvSpPr>
            <a:spLocks noGrp="1"/>
          </p:cNvSpPr>
          <p:nvPr>
            <p:ph sz="quarter" idx="16"/>
          </p:nvPr>
        </p:nvSpPr>
        <p:spPr>
          <a:xfrm>
            <a:off x="6286500" y="2129475"/>
            <a:ext cx="5271464" cy="40903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24/11/2025</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1010849631"/>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aison">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FEE969-634D-6E32-D227-18E9282C6F9E}"/>
              </a:ext>
            </a:extLst>
          </p:cNvPr>
          <p:cNvSpPr>
            <a:spLocks noGrp="1"/>
          </p:cNvSpPr>
          <p:nvPr>
            <p:ph type="title"/>
          </p:nvPr>
        </p:nvSpPr>
        <p:spPr>
          <a:xfrm>
            <a:off x="634030" y="634998"/>
            <a:ext cx="10923934" cy="746761"/>
          </a:xfrm>
        </p:spPr>
        <p:txBody>
          <a:bodyPr rtlCol="0" anchor="t"/>
          <a:lstStyle/>
          <a:p>
            <a:pPr rtl="0"/>
            <a:r>
              <a:rPr lang="fr"/>
              <a:t>Modifiez le style du titre</a:t>
            </a:r>
          </a:p>
        </p:txBody>
      </p:sp>
      <p:sp>
        <p:nvSpPr>
          <p:cNvPr id="3" name="Espace réservé du texte 2">
            <a:extLst>
              <a:ext uri="{FF2B5EF4-FFF2-40B4-BE49-F238E27FC236}">
                <a16:creationId xmlns:a16="http://schemas.microsoft.com/office/drawing/2014/main" id="{61CD26D4-290A-F0ED-7D62-41EDA6FEC2B9}"/>
              </a:ext>
            </a:extLst>
          </p:cNvPr>
          <p:cNvSpPr>
            <a:spLocks noGrp="1"/>
          </p:cNvSpPr>
          <p:nvPr>
            <p:ph type="body" idx="1"/>
          </p:nvPr>
        </p:nvSpPr>
        <p:spPr>
          <a:xfrm>
            <a:off x="634030" y="1748474"/>
            <a:ext cx="5260054" cy="610233"/>
          </a:xfrm>
        </p:spPr>
        <p:txBody>
          <a:bodyPr rtlCol="0" anchor="b">
            <a:normAutofit/>
          </a:bodyPr>
          <a:lstStyle>
            <a:lvl1pPr marL="0" indent="0">
              <a:lnSpc>
                <a:spcPct val="90000"/>
              </a:lnSpc>
              <a:buNone/>
              <a:defRPr sz="16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
              <a:t>Modifiez les styles du texte</a:t>
            </a:r>
          </a:p>
        </p:txBody>
      </p:sp>
      <p:sp>
        <p:nvSpPr>
          <p:cNvPr id="6" name="Espace réservé du contenu 5">
            <a:extLst>
              <a:ext uri="{FF2B5EF4-FFF2-40B4-BE49-F238E27FC236}">
                <a16:creationId xmlns:a16="http://schemas.microsoft.com/office/drawing/2014/main" id="{5776AAF7-C632-FCD0-6A60-E0EA4A52F229}"/>
              </a:ext>
            </a:extLst>
          </p:cNvPr>
          <p:cNvSpPr>
            <a:spLocks noGrp="1"/>
          </p:cNvSpPr>
          <p:nvPr>
            <p:ph sz="quarter" idx="15"/>
          </p:nvPr>
        </p:nvSpPr>
        <p:spPr>
          <a:xfrm>
            <a:off x="634030" y="2495233"/>
            <a:ext cx="5259418" cy="3724591"/>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u texte 4">
            <a:extLst>
              <a:ext uri="{FF2B5EF4-FFF2-40B4-BE49-F238E27FC236}">
                <a16:creationId xmlns:a16="http://schemas.microsoft.com/office/drawing/2014/main" id="{06536620-C4F3-EEC3-DBF1-05196B1CBB55}"/>
              </a:ext>
            </a:extLst>
          </p:cNvPr>
          <p:cNvSpPr>
            <a:spLocks noGrp="1"/>
          </p:cNvSpPr>
          <p:nvPr>
            <p:ph type="body" sz="quarter" idx="3"/>
          </p:nvPr>
        </p:nvSpPr>
        <p:spPr>
          <a:xfrm>
            <a:off x="6280468" y="1748475"/>
            <a:ext cx="5277496" cy="610232"/>
          </a:xfrm>
        </p:spPr>
        <p:txBody>
          <a:bodyPr rtlCol="0" anchor="b">
            <a:normAutofit/>
          </a:bodyPr>
          <a:lstStyle>
            <a:lvl1pPr marL="0" indent="0">
              <a:lnSpc>
                <a:spcPct val="90000"/>
              </a:lnSpc>
              <a:buNone/>
              <a:defRPr sz="16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
              <a:t>Modifiez les styles du texte</a:t>
            </a:r>
          </a:p>
        </p:txBody>
      </p:sp>
      <p:sp>
        <p:nvSpPr>
          <p:cNvPr id="12" name="Espace réservé du contenu 11">
            <a:extLst>
              <a:ext uri="{FF2B5EF4-FFF2-40B4-BE49-F238E27FC236}">
                <a16:creationId xmlns:a16="http://schemas.microsoft.com/office/drawing/2014/main" id="{CD998360-6973-27D8-8B08-ACAE10572B32}"/>
              </a:ext>
            </a:extLst>
          </p:cNvPr>
          <p:cNvSpPr>
            <a:spLocks noGrp="1"/>
          </p:cNvSpPr>
          <p:nvPr>
            <p:ph sz="quarter" idx="16"/>
          </p:nvPr>
        </p:nvSpPr>
        <p:spPr>
          <a:xfrm>
            <a:off x="6280468" y="2495232"/>
            <a:ext cx="5277496" cy="3724592"/>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7" name="Espace réservé de la date 6">
            <a:extLst>
              <a:ext uri="{FF2B5EF4-FFF2-40B4-BE49-F238E27FC236}">
                <a16:creationId xmlns:a16="http://schemas.microsoft.com/office/drawing/2014/main" id="{4E3B3581-658A-8487-F9CB-E79F2BFF27E4}"/>
              </a:ext>
            </a:extLst>
          </p:cNvPr>
          <p:cNvSpPr>
            <a:spLocks noGrp="1"/>
          </p:cNvSpPr>
          <p:nvPr>
            <p:ph type="dt" sz="half" idx="10"/>
          </p:nvPr>
        </p:nvSpPr>
        <p:spPr/>
        <p:txBody>
          <a:bodyPr rtlCol="0"/>
          <a:lstStyle/>
          <a:p>
            <a:pPr rtl="0"/>
            <a:r>
              <a:rPr lang="en-US"/>
              <a:t>24/11/2025</a:t>
            </a:r>
          </a:p>
        </p:txBody>
      </p:sp>
      <p:sp>
        <p:nvSpPr>
          <p:cNvPr id="8" name="Espace réservé du pied de page 7">
            <a:extLst>
              <a:ext uri="{FF2B5EF4-FFF2-40B4-BE49-F238E27FC236}">
                <a16:creationId xmlns:a16="http://schemas.microsoft.com/office/drawing/2014/main" id="{949D76D8-9033-26CF-BF4C-AECCC685C177}"/>
              </a:ext>
            </a:extLst>
          </p:cNvPr>
          <p:cNvSpPr>
            <a:spLocks noGrp="1"/>
          </p:cNvSpPr>
          <p:nvPr>
            <p:ph type="ftr" sz="quarter" idx="11"/>
          </p:nvPr>
        </p:nvSpPr>
        <p:spPr/>
        <p:txBody>
          <a:bodyPr rtlCol="0"/>
          <a:lstStyle/>
          <a:p>
            <a:pPr rtl="0"/>
            <a:endParaRPr lang="en-US"/>
          </a:p>
        </p:txBody>
      </p:sp>
      <p:sp>
        <p:nvSpPr>
          <p:cNvPr id="9" name="Espace réservé du numéro de diapositive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1185831570"/>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re uniquement">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34030" y="634999"/>
            <a:ext cx="10923934" cy="1113476"/>
          </a:xfrm>
        </p:spPr>
        <p:txBody>
          <a:bodyPr rtlCol="0" anchor="t"/>
          <a:lstStyle/>
          <a:p>
            <a:pPr rtl="0"/>
            <a:r>
              <a:rPr lang="fr"/>
              <a:t>Modifiez le style du titre</a:t>
            </a:r>
          </a:p>
        </p:txBody>
      </p:sp>
      <p:sp>
        <p:nvSpPr>
          <p:cNvPr id="3" name="Espace réservé de la date 2"/>
          <p:cNvSpPr>
            <a:spLocks noGrp="1"/>
          </p:cNvSpPr>
          <p:nvPr>
            <p:ph type="dt" sz="half" idx="10"/>
          </p:nvPr>
        </p:nvSpPr>
        <p:spPr/>
        <p:txBody>
          <a:bodyPr rtlCol="0"/>
          <a:lstStyle/>
          <a:p>
            <a:pPr rtl="0"/>
            <a:r>
              <a:rPr lang="en-US"/>
              <a:t>24/11/2025</a:t>
            </a:r>
          </a:p>
        </p:txBody>
      </p:sp>
      <p:sp>
        <p:nvSpPr>
          <p:cNvPr id="4" name="Espace réservé du pied de page 3"/>
          <p:cNvSpPr>
            <a:spLocks noGrp="1"/>
          </p:cNvSpPr>
          <p:nvPr>
            <p:ph type="ftr" sz="quarter" idx="11"/>
          </p:nvPr>
        </p:nvSpPr>
        <p:spPr/>
        <p:txBody>
          <a:bodyPr rtlCol="0"/>
          <a:lstStyle/>
          <a:p>
            <a:pPr rtl="0"/>
            <a:endParaRPr lang="en-US"/>
          </a:p>
        </p:txBody>
      </p:sp>
      <p:sp>
        <p:nvSpPr>
          <p:cNvPr id="5" name="Espace réservé du numéro de diapositive 4"/>
          <p:cNvSpPr>
            <a:spLocks noGrp="1"/>
          </p:cNvSpPr>
          <p:nvPr>
            <p:ph type="sldNum" sz="quarter" idx="12"/>
          </p:nvPr>
        </p:nvSpPr>
        <p:spPr/>
        <p:txBody>
          <a:bodyPr rtlCol="0"/>
          <a:lstStyle/>
          <a:p>
            <a:pPr rtl="0"/>
            <a:fld id="{48F63A3B-78C7-47BE-AE5E-E10140E04643}" type="slidenum">
              <a:rPr lang="en-US" dirty="0"/>
              <a:t>‹N°›</a:t>
            </a:fld>
            <a:endParaRPr lang="en-US"/>
          </a:p>
        </p:txBody>
      </p:sp>
    </p:spTree>
    <p:extLst>
      <p:ext uri="{BB962C8B-B14F-4D97-AF65-F5344CB8AC3E}">
        <p14:creationId xmlns:p14="http://schemas.microsoft.com/office/powerpoint/2010/main" val="272497612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ide">
    <p:bg>
      <p:bgRef idx="1001">
        <a:schemeClr val="bg2"/>
      </p:bgRef>
    </p:bg>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r>
              <a:rPr lang="en-US"/>
              <a:t>24/11/2025</a:t>
            </a:r>
          </a:p>
        </p:txBody>
      </p:sp>
      <p:sp>
        <p:nvSpPr>
          <p:cNvPr id="3" name="Espace réservé du pied de page 2"/>
          <p:cNvSpPr>
            <a:spLocks noGrp="1"/>
          </p:cNvSpPr>
          <p:nvPr>
            <p:ph type="ftr" sz="quarter" idx="11"/>
          </p:nvPr>
        </p:nvSpPr>
        <p:spPr/>
        <p:txBody>
          <a:bodyPr rtlCol="0"/>
          <a:lstStyle/>
          <a:p>
            <a:pPr rtl="0"/>
            <a:endParaRPr lang="en-US"/>
          </a:p>
        </p:txBody>
      </p:sp>
      <p:sp>
        <p:nvSpPr>
          <p:cNvPr id="4" name="Espace réservé du numéro de diapositive 3"/>
          <p:cNvSpPr>
            <a:spLocks noGrp="1"/>
          </p:cNvSpPr>
          <p:nvPr>
            <p:ph type="sldNum" sz="quarter" idx="12"/>
          </p:nvPr>
        </p:nvSpPr>
        <p:spPr/>
        <p:txBody>
          <a:bodyPr rtlCol="0"/>
          <a:lstStyle/>
          <a:p>
            <a:pPr rtl="0"/>
            <a:fld id="{48F63A3B-78C7-47BE-AE5E-E10140E04643}" type="slidenum">
              <a:rPr lang="en-US" dirty="0"/>
              <a:t>‹N°›</a:t>
            </a:fld>
            <a:endParaRPr lang="en-US"/>
          </a:p>
        </p:txBody>
      </p:sp>
    </p:spTree>
    <p:extLst>
      <p:ext uri="{BB962C8B-B14F-4D97-AF65-F5344CB8AC3E}">
        <p14:creationId xmlns:p14="http://schemas.microsoft.com/office/powerpoint/2010/main" val="2087951781"/>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u avec légende">
    <p:bg>
      <p:bgRef idx="1001">
        <a:schemeClr val="bg2"/>
      </p:bgRef>
    </p:bg>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B1FE02FC-F39D-2A60-C84E-8118BFEC4B60}"/>
              </a:ext>
            </a:extLst>
          </p:cNvPr>
          <p:cNvSpPr>
            <a:spLocks noGrp="1"/>
          </p:cNvSpPr>
          <p:nvPr>
            <p:ph type="title"/>
          </p:nvPr>
        </p:nvSpPr>
        <p:spPr>
          <a:xfrm>
            <a:off x="634030" y="634998"/>
            <a:ext cx="4328497" cy="2239015"/>
          </a:xfrm>
        </p:spPr>
        <p:txBody>
          <a:bodyPr rtlCol="0" anchor="t">
            <a:normAutofit/>
          </a:bodyPr>
          <a:lstStyle>
            <a:lvl1pPr>
              <a:defRPr sz="2800"/>
            </a:lvl1pPr>
          </a:lstStyle>
          <a:p>
            <a:pPr rtl="0"/>
            <a:r>
              <a:rPr lang="fr"/>
              <a:t>Modifiez le style du titre</a:t>
            </a:r>
          </a:p>
        </p:txBody>
      </p:sp>
      <p:sp>
        <p:nvSpPr>
          <p:cNvPr id="9" name="Espace réservé du texte 3">
            <a:extLst>
              <a:ext uri="{FF2B5EF4-FFF2-40B4-BE49-F238E27FC236}">
                <a16:creationId xmlns:a16="http://schemas.microsoft.com/office/drawing/2014/main" id="{42537BDD-8AF5-34C0-7DBA-DCDCF1DACEE9}"/>
              </a:ext>
            </a:extLst>
          </p:cNvPr>
          <p:cNvSpPr>
            <a:spLocks noGrp="1"/>
          </p:cNvSpPr>
          <p:nvPr>
            <p:ph type="body" sz="half" idx="2"/>
          </p:nvPr>
        </p:nvSpPr>
        <p:spPr>
          <a:xfrm>
            <a:off x="634030" y="3242949"/>
            <a:ext cx="4328497" cy="2976875"/>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
              <a:t>Modifiez les styles du texte</a:t>
            </a:r>
          </a:p>
        </p:txBody>
      </p:sp>
      <p:sp>
        <p:nvSpPr>
          <p:cNvPr id="3" name="Espace réservé du contenu 2">
            <a:extLst>
              <a:ext uri="{FF2B5EF4-FFF2-40B4-BE49-F238E27FC236}">
                <a16:creationId xmlns:a16="http://schemas.microsoft.com/office/drawing/2014/main" id="{2F3B20A8-A604-C977-02C0-083BA8663484}"/>
              </a:ext>
            </a:extLst>
          </p:cNvPr>
          <p:cNvSpPr>
            <a:spLocks noGrp="1"/>
          </p:cNvSpPr>
          <p:nvPr>
            <p:ph idx="1"/>
          </p:nvPr>
        </p:nvSpPr>
        <p:spPr>
          <a:xfrm>
            <a:off x="5134708" y="634998"/>
            <a:ext cx="6423256" cy="5584826"/>
          </a:xfrm>
        </p:spPr>
        <p:txBody>
          <a:bodyPr vert="horz" lIns="91440" tIns="45720" rIns="91440" bIns="45720" rtlCol="0">
            <a:normAutofit/>
          </a:bodyPr>
          <a:lstStyle>
            <a:lvl1pPr marL="0">
              <a:defRPr lang="en-US" dirty="0"/>
            </a:lvl1pPr>
            <a:lvl2pPr marL="0">
              <a:defRPr lang="en-US" dirty="0"/>
            </a:lvl2pPr>
            <a:lvl3pPr marL="0">
              <a:defRPr lang="en-US" dirty="0"/>
            </a:lvl3pPr>
            <a:lvl4pPr marL="0">
              <a:defRPr lang="en-US" dirty="0"/>
            </a:lvl4pPr>
            <a:lvl5pPr marL="0">
              <a:defRPr lang="en-US" dirty="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93F05638-7A56-469A-825A-1DFA600254C8}"/>
              </a:ext>
            </a:extLst>
          </p:cNvPr>
          <p:cNvSpPr>
            <a:spLocks noGrp="1"/>
          </p:cNvSpPr>
          <p:nvPr>
            <p:ph type="dt" sz="half" idx="10"/>
          </p:nvPr>
        </p:nvSpPr>
        <p:spPr/>
        <p:txBody>
          <a:bodyPr rtlCol="0"/>
          <a:lstStyle/>
          <a:p>
            <a:pPr rtl="0"/>
            <a:r>
              <a:rPr lang="en-US"/>
              <a:t>24/11/2025</a:t>
            </a:r>
          </a:p>
        </p:txBody>
      </p:sp>
      <p:sp>
        <p:nvSpPr>
          <p:cNvPr id="6" name="Espace réservé du pied de page 5">
            <a:extLst>
              <a:ext uri="{FF2B5EF4-FFF2-40B4-BE49-F238E27FC236}">
                <a16:creationId xmlns:a16="http://schemas.microsoft.com/office/drawing/2014/main" id="{9C85A215-184B-2105-0279-ED02F6445831}"/>
              </a:ext>
            </a:extLst>
          </p:cNvPr>
          <p:cNvSpPr>
            <a:spLocks noGrp="1"/>
          </p:cNvSpPr>
          <p:nvPr>
            <p:ph type="ftr" sz="quarter" idx="11"/>
          </p:nvPr>
        </p:nvSpPr>
        <p:spPr/>
        <p:txBody>
          <a:bodyPr rtlCol="0"/>
          <a:lstStyle/>
          <a:p>
            <a:pPr rtl="0"/>
            <a:r>
              <a:rPr lang="fr"/>
              <a:t>Exemple de Texte de Pied de page</a:t>
            </a:r>
          </a:p>
        </p:txBody>
      </p:sp>
      <p:sp>
        <p:nvSpPr>
          <p:cNvPr id="7" name="Espace réservé du numéro de diapositive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Tree>
    <p:extLst>
      <p:ext uri="{BB962C8B-B14F-4D97-AF65-F5344CB8AC3E}">
        <p14:creationId xmlns:p14="http://schemas.microsoft.com/office/powerpoint/2010/main" val="1570674132"/>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34030" y="634998"/>
            <a:ext cx="4328497" cy="2239015"/>
          </a:xfrm>
        </p:spPr>
        <p:txBody>
          <a:bodyPr rtlCol="0" anchor="t">
            <a:normAutofit/>
          </a:bodyPr>
          <a:lstStyle>
            <a:lvl1pPr>
              <a:defRPr sz="2800"/>
            </a:lvl1pPr>
          </a:lstStyle>
          <a:p>
            <a:pPr rtl="0"/>
            <a:r>
              <a:rPr lang="fr"/>
              <a:t>Modifiez le style du titre</a:t>
            </a:r>
          </a:p>
        </p:txBody>
      </p:sp>
      <p:sp>
        <p:nvSpPr>
          <p:cNvPr id="4" name="Espace réservé du texte 3"/>
          <p:cNvSpPr>
            <a:spLocks noGrp="1"/>
          </p:cNvSpPr>
          <p:nvPr>
            <p:ph type="body" sz="half" idx="2"/>
          </p:nvPr>
        </p:nvSpPr>
        <p:spPr>
          <a:xfrm>
            <a:off x="634030" y="3242949"/>
            <a:ext cx="4328497" cy="2976875"/>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
              <a:t>Modifiez les styles du texte</a:t>
            </a:r>
          </a:p>
        </p:txBody>
      </p:sp>
      <p:sp>
        <p:nvSpPr>
          <p:cNvPr id="38" name="Espace réservé d’image 37">
            <a:extLst>
              <a:ext uri="{FF2B5EF4-FFF2-40B4-BE49-F238E27FC236}">
                <a16:creationId xmlns:a16="http://schemas.microsoft.com/office/drawing/2014/main" id="{4B709414-65F6-ADAD-B4FC-973ED3656C59}"/>
              </a:ext>
            </a:extLst>
          </p:cNvPr>
          <p:cNvSpPr>
            <a:spLocks noGrp="1"/>
          </p:cNvSpPr>
          <p:nvPr>
            <p:ph type="pic" sz="quarter" idx="14" hasCustomPrompt="1"/>
          </p:nvPr>
        </p:nvSpPr>
        <p:spPr>
          <a:xfrm>
            <a:off x="5445216" y="634998"/>
            <a:ext cx="6112748" cy="5584826"/>
          </a:xfrm>
          <a:custGeom>
            <a:avLst/>
            <a:gdLst>
              <a:gd name="csX0" fmla="*/ 3053519 w 6112748"/>
              <a:gd name="csY0" fmla="*/ 0 h 5584826"/>
              <a:gd name="csX1" fmla="*/ 4312286 w 6112748"/>
              <a:gd name="csY1" fmla="*/ 99329 h 5584826"/>
              <a:gd name="csX2" fmla="*/ 6105956 w 6112748"/>
              <a:gd name="csY2" fmla="*/ 1138376 h 5584826"/>
              <a:gd name="csX3" fmla="*/ 5990092 w 6112748"/>
              <a:gd name="csY3" fmla="*/ 2079563 h 5584826"/>
              <a:gd name="csX4" fmla="*/ 5991179 w 6112748"/>
              <a:gd name="csY4" fmla="*/ 2100988 h 5584826"/>
              <a:gd name="csX5" fmla="*/ 6111366 w 6112748"/>
              <a:gd name="csY5" fmla="*/ 2653133 h 5584826"/>
              <a:gd name="csX6" fmla="*/ 5994424 w 6112748"/>
              <a:gd name="csY6" fmla="*/ 3884999 h 5584826"/>
              <a:gd name="csX7" fmla="*/ 5806562 w 6112748"/>
              <a:gd name="csY7" fmla="*/ 5187952 h 5584826"/>
              <a:gd name="csX8" fmla="*/ 4728624 w 6112748"/>
              <a:gd name="csY8" fmla="*/ 5496159 h 5584826"/>
              <a:gd name="csX9" fmla="*/ 3599800 w 6112748"/>
              <a:gd name="csY9" fmla="*/ 5580883 h 5584826"/>
              <a:gd name="csX10" fmla="*/ 2061127 w 6112748"/>
              <a:gd name="csY10" fmla="*/ 5487397 h 5584826"/>
              <a:gd name="csX11" fmla="*/ 72553 w 6112748"/>
              <a:gd name="csY11" fmla="*/ 4818391 h 5584826"/>
              <a:gd name="csX12" fmla="*/ 120737 w 6112748"/>
              <a:gd name="csY12" fmla="*/ 3274420 h 5584826"/>
              <a:gd name="csX13" fmla="*/ 2 w 6112748"/>
              <a:gd name="csY13" fmla="*/ 2781675 h 5584826"/>
              <a:gd name="csX14" fmla="*/ 117491 w 6112748"/>
              <a:gd name="csY14" fmla="*/ 1876035 h 5584826"/>
              <a:gd name="csX15" fmla="*/ 53062 w 6112748"/>
              <a:gd name="csY15" fmla="*/ 876425 h 5584826"/>
              <a:gd name="csX16" fmla="*/ 2077912 w 6112748"/>
              <a:gd name="csY16" fmla="*/ 103709 h 5584826"/>
              <a:gd name="csX17" fmla="*/ 3053519 w 6112748"/>
              <a:gd name="csY17" fmla="*/ 0 h 5584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112748" h="5584826">
                <a:moveTo>
                  <a:pt x="3053519" y="0"/>
                </a:moveTo>
                <a:cubicBezTo>
                  <a:pt x="3458488" y="7305"/>
                  <a:pt x="3895942" y="118805"/>
                  <a:pt x="4312286" y="99329"/>
                </a:cubicBezTo>
                <a:cubicBezTo>
                  <a:pt x="5137386" y="50639"/>
                  <a:pt x="6013914" y="248809"/>
                  <a:pt x="6105956" y="1138376"/>
                </a:cubicBezTo>
                <a:cubicBezTo>
                  <a:pt x="6146017" y="1446104"/>
                  <a:pt x="5996050" y="1774274"/>
                  <a:pt x="5990092" y="2079563"/>
                </a:cubicBezTo>
                <a:cubicBezTo>
                  <a:pt x="5990092" y="2084430"/>
                  <a:pt x="5984682" y="2076153"/>
                  <a:pt x="5991179" y="2100988"/>
                </a:cubicBezTo>
                <a:cubicBezTo>
                  <a:pt x="5986847" y="2290876"/>
                  <a:pt x="6105956" y="2464214"/>
                  <a:pt x="6111366" y="2653133"/>
                </a:cubicBezTo>
                <a:cubicBezTo>
                  <a:pt x="6118949" y="3058235"/>
                  <a:pt x="5966817" y="3476001"/>
                  <a:pt x="5994424" y="3884999"/>
                </a:cubicBezTo>
                <a:cubicBezTo>
                  <a:pt x="6012294" y="4323211"/>
                  <a:pt x="6021498" y="4794048"/>
                  <a:pt x="5806562" y="5187952"/>
                </a:cubicBezTo>
                <a:cubicBezTo>
                  <a:pt x="5611110" y="5519045"/>
                  <a:pt x="5107608" y="5483012"/>
                  <a:pt x="4728624" y="5496159"/>
                </a:cubicBezTo>
                <a:cubicBezTo>
                  <a:pt x="4348017" y="5511741"/>
                  <a:pt x="3977156" y="5566759"/>
                  <a:pt x="3599800" y="5580883"/>
                </a:cubicBezTo>
                <a:cubicBezTo>
                  <a:pt x="3087629" y="5608635"/>
                  <a:pt x="2577630" y="5480578"/>
                  <a:pt x="2061127" y="5487397"/>
                </a:cubicBezTo>
                <a:cubicBezTo>
                  <a:pt x="1351891" y="5515635"/>
                  <a:pt x="259875" y="5604740"/>
                  <a:pt x="72553" y="4818391"/>
                </a:cubicBezTo>
                <a:cubicBezTo>
                  <a:pt x="-49262" y="4316392"/>
                  <a:pt x="141853" y="3783237"/>
                  <a:pt x="120737" y="3274420"/>
                </a:cubicBezTo>
                <a:cubicBezTo>
                  <a:pt x="116405" y="3109364"/>
                  <a:pt x="-537" y="2946251"/>
                  <a:pt x="2" y="2781675"/>
                </a:cubicBezTo>
                <a:cubicBezTo>
                  <a:pt x="2713" y="2482233"/>
                  <a:pt x="135356" y="2178407"/>
                  <a:pt x="117491" y="1876035"/>
                </a:cubicBezTo>
                <a:cubicBezTo>
                  <a:pt x="100166" y="1547380"/>
                  <a:pt x="-41144" y="1197296"/>
                  <a:pt x="53062" y="876425"/>
                </a:cubicBezTo>
                <a:cubicBezTo>
                  <a:pt x="303734" y="-21908"/>
                  <a:pt x="1228451" y="52100"/>
                  <a:pt x="2077912" y="103709"/>
                </a:cubicBezTo>
                <a:cubicBezTo>
                  <a:pt x="2410878" y="119290"/>
                  <a:pt x="2738965" y="976"/>
                  <a:pt x="3053519"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43301" t="-21650" r="-43234" b="-1"/>
            </a:stretch>
          </a:blipFill>
        </p:spPr>
        <p:txBody>
          <a:bodyPr wrap="square" rtlCol="0">
            <a:noAutofit/>
          </a:bodyPr>
          <a:lstStyle>
            <a:lvl1pPr>
              <a:defRPr/>
            </a:lvl1pPr>
          </a:lstStyle>
          <a:p>
            <a:pPr rtl="0"/>
            <a:r>
              <a:rPr lang="fr"/>
              <a:t>   </a:t>
            </a:r>
          </a:p>
        </p:txBody>
      </p:sp>
      <p:sp>
        <p:nvSpPr>
          <p:cNvPr id="5" name="Espace réservé de la date 4"/>
          <p:cNvSpPr>
            <a:spLocks noGrp="1"/>
          </p:cNvSpPr>
          <p:nvPr>
            <p:ph type="dt" sz="half" idx="10"/>
          </p:nvPr>
        </p:nvSpPr>
        <p:spPr/>
        <p:txBody>
          <a:bodyPr rtlCol="0"/>
          <a:lstStyle/>
          <a:p>
            <a:pPr rtl="0"/>
            <a:r>
              <a:rPr lang="en-US"/>
              <a:t>24/11/2025</a:t>
            </a:r>
          </a:p>
        </p:txBody>
      </p:sp>
      <p:sp>
        <p:nvSpPr>
          <p:cNvPr id="6" name="Espace réservé du pied de page 5"/>
          <p:cNvSpPr>
            <a:spLocks noGrp="1"/>
          </p:cNvSpPr>
          <p:nvPr>
            <p:ph type="ftr" sz="quarter" idx="11"/>
          </p:nvPr>
        </p:nvSpPr>
        <p:spPr/>
        <p:txBody>
          <a:bodyPr rtlCol="0"/>
          <a:lstStyle/>
          <a:p>
            <a:pPr rtl="0"/>
            <a:endParaRPr lang="en-US"/>
          </a:p>
        </p:txBody>
      </p:sp>
      <p:sp>
        <p:nvSpPr>
          <p:cNvPr id="7" name="Espace réservé du numéro de diapositive 6"/>
          <p:cNvSpPr>
            <a:spLocks noGrp="1"/>
          </p:cNvSpPr>
          <p:nvPr>
            <p:ph type="sldNum" sz="quarter" idx="12"/>
          </p:nvPr>
        </p:nvSpPr>
        <p:spPr/>
        <p:txBody>
          <a:bodyPr rtlCol="0"/>
          <a:lstStyle/>
          <a:p>
            <a:pPr rtl="0"/>
            <a:fld id="{48F63A3B-78C7-47BE-AE5E-E10140E04643}" type="slidenum">
              <a:rPr lang="en-US" dirty="0"/>
              <a:t>‹N°›</a:t>
            </a:fld>
            <a:endParaRPr lang="en-US"/>
          </a:p>
        </p:txBody>
      </p:sp>
    </p:spTree>
    <p:extLst>
      <p:ext uri="{BB962C8B-B14F-4D97-AF65-F5344CB8AC3E}">
        <p14:creationId xmlns:p14="http://schemas.microsoft.com/office/powerpoint/2010/main" val="3567898116"/>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2648" y="2823183"/>
            <a:ext cx="10972800" cy="720306"/>
          </a:xfrm>
        </p:spPr>
        <p:txBody>
          <a:bodyPr rtlCol="0" anchor="b">
            <a:normAutofit/>
          </a:bodyPr>
          <a:lstStyle>
            <a:lvl1pPr>
              <a:defRPr sz="3000"/>
            </a:lvl1pPr>
          </a:lstStyle>
          <a:p>
            <a:pPr rtl="0"/>
            <a:r>
              <a:rPr lang="fr"/>
              <a:t>Modifiez le style du titre</a:t>
            </a:r>
          </a:p>
        </p:txBody>
      </p:sp>
      <p:sp>
        <p:nvSpPr>
          <p:cNvPr id="8" name="Espace réservé du contenu 7">
            <a:extLst>
              <a:ext uri="{FF2B5EF4-FFF2-40B4-BE49-F238E27FC236}">
                <a16:creationId xmlns:a16="http://schemas.microsoft.com/office/drawing/2014/main" id="{C7E1FCC9-2D1D-9C6B-8C9A-E3D0A77DBEF0}"/>
              </a:ext>
            </a:extLst>
          </p:cNvPr>
          <p:cNvSpPr>
            <a:spLocks noGrp="1"/>
          </p:cNvSpPr>
          <p:nvPr>
            <p:ph sz="quarter" idx="13"/>
          </p:nvPr>
        </p:nvSpPr>
        <p:spPr>
          <a:xfrm>
            <a:off x="612775" y="3850104"/>
            <a:ext cx="10972800" cy="2199631"/>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
        <p:nvSpPr>
          <p:cNvPr id="14" name="Forme libre : Forme 13">
            <a:extLst>
              <a:ext uri="{FF2B5EF4-FFF2-40B4-BE49-F238E27FC236}">
                <a16:creationId xmlns:a16="http://schemas.microsoft.com/office/drawing/2014/main" id="{213E7FA4-3296-C4DF-F8B9-AA307B0DAD68}"/>
              </a:ext>
            </a:extLst>
          </p:cNvPr>
          <p:cNvSpPr/>
          <p:nvPr userDrawn="1"/>
        </p:nvSpPr>
        <p:spPr>
          <a:xfrm>
            <a:off x="10407032" y="1099892"/>
            <a:ext cx="392" cy="353"/>
          </a:xfrm>
          <a:custGeom>
            <a:avLst/>
            <a:gdLst>
              <a:gd name="csX0" fmla="*/ 392 w 392"/>
              <a:gd name="csY0" fmla="*/ 0 h 353"/>
              <a:gd name="csX1" fmla="*/ 134 w 392"/>
              <a:gd name="csY1" fmla="*/ 269 h 353"/>
              <a:gd name="csX2" fmla="*/ 0 w 392"/>
              <a:gd name="csY2" fmla="*/ 353 h 353"/>
              <a:gd name="csX3" fmla="*/ 392 w 392"/>
              <a:gd name="csY3" fmla="*/ 0 h 353"/>
            </a:gdLst>
            <a:ahLst/>
            <a:cxnLst>
              <a:cxn ang="0">
                <a:pos x="csX0" y="csY0"/>
              </a:cxn>
              <a:cxn ang="0">
                <a:pos x="csX1" y="csY1"/>
              </a:cxn>
              <a:cxn ang="0">
                <a:pos x="csX2" y="csY2"/>
              </a:cxn>
              <a:cxn ang="0">
                <a:pos x="csX3" y="csY3"/>
              </a:cxn>
            </a:cxnLst>
            <a:rect l="l" t="t" r="r" b="b"/>
            <a:pathLst>
              <a:path w="392" h="353">
                <a:moveTo>
                  <a:pt x="392" y="0"/>
                </a:moveTo>
                <a:lnTo>
                  <a:pt x="134" y="269"/>
                </a:lnTo>
                <a:lnTo>
                  <a:pt x="0" y="353"/>
                </a:lnTo>
                <a:lnTo>
                  <a:pt x="392"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1" name="Forme libre : Forme 20">
            <a:extLst>
              <a:ext uri="{FF2B5EF4-FFF2-40B4-BE49-F238E27FC236}">
                <a16:creationId xmlns:a16="http://schemas.microsoft.com/office/drawing/2014/main" id="{5993EB1F-20F4-1753-A06D-4A2862129BE6}"/>
              </a:ext>
            </a:extLst>
          </p:cNvPr>
          <p:cNvSpPr/>
          <p:nvPr userDrawn="1"/>
        </p:nvSpPr>
        <p:spPr>
          <a:xfrm>
            <a:off x="10407032" y="1099892"/>
            <a:ext cx="392" cy="353"/>
          </a:xfrm>
          <a:custGeom>
            <a:avLst/>
            <a:gdLst>
              <a:gd name="csX0" fmla="*/ 392 w 392"/>
              <a:gd name="csY0" fmla="*/ 0 h 353"/>
              <a:gd name="csX1" fmla="*/ 134 w 392"/>
              <a:gd name="csY1" fmla="*/ 269 h 353"/>
              <a:gd name="csX2" fmla="*/ 0 w 392"/>
              <a:gd name="csY2" fmla="*/ 353 h 353"/>
              <a:gd name="csX3" fmla="*/ 392 w 392"/>
              <a:gd name="csY3" fmla="*/ 0 h 353"/>
            </a:gdLst>
            <a:ahLst/>
            <a:cxnLst>
              <a:cxn ang="0">
                <a:pos x="csX0" y="csY0"/>
              </a:cxn>
              <a:cxn ang="0">
                <a:pos x="csX1" y="csY1"/>
              </a:cxn>
              <a:cxn ang="0">
                <a:pos x="csX2" y="csY2"/>
              </a:cxn>
              <a:cxn ang="0">
                <a:pos x="csX3" y="csY3"/>
              </a:cxn>
            </a:cxnLst>
            <a:rect l="l" t="t" r="r" b="b"/>
            <a:pathLst>
              <a:path w="392" h="353">
                <a:moveTo>
                  <a:pt x="392" y="0"/>
                </a:moveTo>
                <a:lnTo>
                  <a:pt x="134" y="269"/>
                </a:lnTo>
                <a:lnTo>
                  <a:pt x="0" y="353"/>
                </a:lnTo>
                <a:lnTo>
                  <a:pt x="392"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8" name="Freeform: Forme 37">
            <a:extLst>
              <a:ext uri="{FF2B5EF4-FFF2-40B4-BE49-F238E27FC236}">
                <a16:creationId xmlns:a16="http://schemas.microsoft.com/office/drawing/2014/main" id="{9DDFEC68-2794-2E71-49E9-D0CAA336E978}"/>
              </a:ext>
            </a:extLst>
          </p:cNvPr>
          <p:cNvSpPr/>
          <p:nvPr userDrawn="1"/>
        </p:nvSpPr>
        <p:spPr>
          <a:xfrm rot="21168436">
            <a:off x="-56226" y="460895"/>
            <a:ext cx="1212096" cy="821928"/>
          </a:xfrm>
          <a:custGeom>
            <a:avLst/>
            <a:gdLst>
              <a:gd name="csX0" fmla="*/ 1212096 w 1212096"/>
              <a:gd name="csY0" fmla="*/ 10648 h 821928"/>
              <a:gd name="csX1" fmla="*/ 1212096 w 1212096"/>
              <a:gd name="csY1" fmla="*/ 506349 h 821928"/>
              <a:gd name="csX2" fmla="*/ 1090126 w 1212096"/>
              <a:gd name="csY2" fmla="*/ 496218 h 821928"/>
              <a:gd name="csX3" fmla="*/ 595850 w 1212096"/>
              <a:gd name="csY3" fmla="*/ 546441 h 821928"/>
              <a:gd name="csX4" fmla="*/ 151316 w 1212096"/>
              <a:gd name="csY4" fmla="*/ 723917 h 821928"/>
              <a:gd name="csX5" fmla="*/ 0 w 1212096"/>
              <a:gd name="csY5" fmla="*/ 821928 h 821928"/>
              <a:gd name="csX6" fmla="*/ 77522 w 1212096"/>
              <a:gd name="csY6" fmla="*/ 207655 h 821928"/>
              <a:gd name="csX7" fmla="*/ 184484 w 1212096"/>
              <a:gd name="csY7" fmla="*/ 160849 h 821928"/>
              <a:gd name="csX8" fmla="*/ 473283 w 1212096"/>
              <a:gd name="csY8" fmla="*/ 67003 h 821928"/>
              <a:gd name="csX9" fmla="*/ 1112663 w 1212096"/>
              <a:gd name="csY9" fmla="*/ 2358 h 821928"/>
              <a:gd name="csX10" fmla="*/ 1212096 w 1212096"/>
              <a:gd name="csY10" fmla="*/ 10648 h 821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2096" h="821928">
                <a:moveTo>
                  <a:pt x="1212096" y="10648"/>
                </a:moveTo>
                <a:lnTo>
                  <a:pt x="1212096" y="506349"/>
                </a:lnTo>
                <a:lnTo>
                  <a:pt x="1090126" y="496218"/>
                </a:lnTo>
                <a:cubicBezTo>
                  <a:pt x="925056" y="488605"/>
                  <a:pt x="758800" y="505272"/>
                  <a:pt x="595850" y="546441"/>
                </a:cubicBezTo>
                <a:cubicBezTo>
                  <a:pt x="441256" y="585341"/>
                  <a:pt x="291802" y="645239"/>
                  <a:pt x="151316" y="723917"/>
                </a:cubicBezTo>
                <a:lnTo>
                  <a:pt x="0" y="821928"/>
                </a:lnTo>
                <a:lnTo>
                  <a:pt x="77522" y="207655"/>
                </a:lnTo>
                <a:lnTo>
                  <a:pt x="184484" y="160849"/>
                </a:lnTo>
                <a:cubicBezTo>
                  <a:pt x="278662" y="123243"/>
                  <a:pt x="375133" y="91851"/>
                  <a:pt x="473283" y="67003"/>
                </a:cubicBezTo>
                <a:cubicBezTo>
                  <a:pt x="683928" y="13859"/>
                  <a:pt x="899058" y="-7575"/>
                  <a:pt x="1112663" y="2358"/>
                </a:cubicBezTo>
                <a:lnTo>
                  <a:pt x="1212096" y="10648"/>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4" name="Forme libre : Forme 43">
            <a:extLst>
              <a:ext uri="{FF2B5EF4-FFF2-40B4-BE49-F238E27FC236}">
                <a16:creationId xmlns:a16="http://schemas.microsoft.com/office/drawing/2014/main" id="{64A13405-4000-58B8-86F3-2247B12C12DD}"/>
              </a:ext>
            </a:extLst>
          </p:cNvPr>
          <p:cNvSpPr/>
          <p:nvPr userDrawn="1"/>
        </p:nvSpPr>
        <p:spPr>
          <a:xfrm rot="2917708">
            <a:off x="7779663" y="21287"/>
            <a:ext cx="1545133" cy="1612377"/>
          </a:xfrm>
          <a:custGeom>
            <a:avLst/>
            <a:gdLst>
              <a:gd name="csX0" fmla="*/ 0 w 1545133"/>
              <a:gd name="csY0" fmla="*/ 431404 h 1612377"/>
              <a:gd name="csX1" fmla="*/ 379953 w 1545133"/>
              <a:gd name="csY1" fmla="*/ 0 h 1612377"/>
              <a:gd name="csX2" fmla="*/ 391147 w 1545133"/>
              <a:gd name="csY2" fmla="*/ 79268 h 1612377"/>
              <a:gd name="csX3" fmla="*/ 995541 w 1545133"/>
              <a:gd name="csY3" fmla="*/ 972585 h 1612377"/>
              <a:gd name="csX4" fmla="*/ 1481938 w 1545133"/>
              <a:gd name="csY4" fmla="*/ 1135918 h 1612377"/>
              <a:gd name="csX5" fmla="*/ 1545132 w 1545133"/>
              <a:gd name="csY5" fmla="*/ 1139075 h 1612377"/>
              <a:gd name="csX6" fmla="*/ 1545133 w 1545133"/>
              <a:gd name="csY6" fmla="*/ 1612377 h 1612377"/>
              <a:gd name="csX7" fmla="*/ 1417930 w 1545133"/>
              <a:gd name="csY7" fmla="*/ 1605676 h 1612377"/>
              <a:gd name="csX8" fmla="*/ 750906 w 1545133"/>
              <a:gd name="csY8" fmla="*/ 1378221 h 1612377"/>
              <a:gd name="csX9" fmla="*/ 152253 w 1545133"/>
              <a:gd name="csY9" fmla="*/ 763815 h 1612377"/>
              <a:gd name="csX10" fmla="*/ 53811 w 1545133"/>
              <a:gd name="csY10" fmla="*/ 572625 h 1612377"/>
              <a:gd name="csX11" fmla="*/ 0 w 1545133"/>
              <a:gd name="csY11" fmla="*/ 431404 h 1612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5133" h="1612377">
                <a:moveTo>
                  <a:pt x="0" y="431404"/>
                </a:moveTo>
                <a:lnTo>
                  <a:pt x="379953" y="0"/>
                </a:lnTo>
                <a:lnTo>
                  <a:pt x="391147" y="79268"/>
                </a:lnTo>
                <a:cubicBezTo>
                  <a:pt x="466302" y="451017"/>
                  <a:pt x="692813" y="790752"/>
                  <a:pt x="995541" y="972585"/>
                </a:cubicBezTo>
                <a:cubicBezTo>
                  <a:pt x="1143647" y="1061564"/>
                  <a:pt x="1311110" y="1115917"/>
                  <a:pt x="1481938" y="1135918"/>
                </a:cubicBezTo>
                <a:lnTo>
                  <a:pt x="1545132" y="1139075"/>
                </a:lnTo>
                <a:lnTo>
                  <a:pt x="1545133" y="1612377"/>
                </a:lnTo>
                <a:lnTo>
                  <a:pt x="1417930" y="1605676"/>
                </a:lnTo>
                <a:cubicBezTo>
                  <a:pt x="1179943" y="1576745"/>
                  <a:pt x="952903" y="1499574"/>
                  <a:pt x="750906" y="1378221"/>
                </a:cubicBezTo>
                <a:cubicBezTo>
                  <a:pt x="510852" y="1233995"/>
                  <a:pt x="303808" y="1021374"/>
                  <a:pt x="152253" y="763815"/>
                </a:cubicBezTo>
                <a:cubicBezTo>
                  <a:pt x="115846" y="701912"/>
                  <a:pt x="82984" y="638023"/>
                  <a:pt x="53811" y="572625"/>
                </a:cubicBezTo>
                <a:lnTo>
                  <a:pt x="0" y="43140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e libre : Forme 41">
            <a:extLst>
              <a:ext uri="{FF2B5EF4-FFF2-40B4-BE49-F238E27FC236}">
                <a16:creationId xmlns:a16="http://schemas.microsoft.com/office/drawing/2014/main" id="{18B4E227-4949-2A9A-C934-A7A40C11E187}"/>
              </a:ext>
            </a:extLst>
          </p:cNvPr>
          <p:cNvSpPr/>
          <p:nvPr userDrawn="1"/>
        </p:nvSpPr>
        <p:spPr>
          <a:xfrm rot="2917708">
            <a:off x="10407221" y="1099814"/>
            <a:ext cx="31" cy="528"/>
          </a:xfrm>
          <a:custGeom>
            <a:avLst/>
            <a:gdLst>
              <a:gd name="csX0" fmla="*/ 0 w 31"/>
              <a:gd name="csY0" fmla="*/ 0 h 528"/>
              <a:gd name="csX1" fmla="*/ 31 w 31"/>
              <a:gd name="csY1" fmla="*/ 372 h 528"/>
              <a:gd name="csX2" fmla="*/ 6 w 31"/>
              <a:gd name="csY2" fmla="*/ 528 h 528"/>
              <a:gd name="csX3" fmla="*/ 0 w 31"/>
              <a:gd name="csY3" fmla="*/ 0 h 528"/>
            </a:gdLst>
            <a:ahLst/>
            <a:cxnLst>
              <a:cxn ang="0">
                <a:pos x="csX0" y="csY0"/>
              </a:cxn>
              <a:cxn ang="0">
                <a:pos x="csX1" y="csY1"/>
              </a:cxn>
              <a:cxn ang="0">
                <a:pos x="csX2" y="csY2"/>
              </a:cxn>
              <a:cxn ang="0">
                <a:pos x="csX3" y="csY3"/>
              </a:cxn>
            </a:cxnLst>
            <a:rect l="l" t="t" r="r" b="b"/>
            <a:pathLst>
              <a:path w="31" h="528">
                <a:moveTo>
                  <a:pt x="0" y="0"/>
                </a:moveTo>
                <a:lnTo>
                  <a:pt x="31" y="372"/>
                </a:lnTo>
                <a:lnTo>
                  <a:pt x="6" y="528"/>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0" name="Forme libre : Forme 39">
            <a:extLst>
              <a:ext uri="{FF2B5EF4-FFF2-40B4-BE49-F238E27FC236}">
                <a16:creationId xmlns:a16="http://schemas.microsoft.com/office/drawing/2014/main" id="{4C6FF798-271B-1803-8485-D5FFE83BFC40}"/>
              </a:ext>
            </a:extLst>
          </p:cNvPr>
          <p:cNvSpPr/>
          <p:nvPr userDrawn="1"/>
        </p:nvSpPr>
        <p:spPr>
          <a:xfrm rot="2917708">
            <a:off x="9224603" y="237041"/>
            <a:ext cx="2435647" cy="3155937"/>
          </a:xfrm>
          <a:custGeom>
            <a:avLst/>
            <a:gdLst>
              <a:gd name="csX0" fmla="*/ 380358 w 2435647"/>
              <a:gd name="csY0" fmla="*/ 653484 h 3155937"/>
              <a:gd name="csX1" fmla="*/ 711628 w 2435647"/>
              <a:gd name="csY1" fmla="*/ 480983 h 3155937"/>
              <a:gd name="csX2" fmla="*/ 1346989 w 2435647"/>
              <a:gd name="csY2" fmla="*/ 714360 h 3155937"/>
              <a:gd name="csX3" fmla="*/ 1565127 w 2435647"/>
              <a:gd name="csY3" fmla="*/ 1016463 h 3155937"/>
              <a:gd name="csX4" fmla="*/ 1804143 w 2435647"/>
              <a:gd name="csY4" fmla="*/ 536573 h 3155937"/>
              <a:gd name="csX5" fmla="*/ 2008963 w 2435647"/>
              <a:gd name="csY5" fmla="*/ 104855 h 3155937"/>
              <a:gd name="csX6" fmla="*/ 2073278 w 2435647"/>
              <a:gd name="csY6" fmla="*/ 0 h 3155937"/>
              <a:gd name="csX7" fmla="*/ 2435647 w 2435647"/>
              <a:gd name="csY7" fmla="*/ 319152 h 3155937"/>
              <a:gd name="csX8" fmla="*/ 2421911 w 2435647"/>
              <a:gd name="csY8" fmla="*/ 341647 h 3155937"/>
              <a:gd name="csX9" fmla="*/ 2242871 w 2435647"/>
              <a:gd name="csY9" fmla="*/ 722717 h 3155937"/>
              <a:gd name="csX10" fmla="*/ 2001914 w 2435647"/>
              <a:gd name="csY10" fmla="*/ 1216345 h 3155937"/>
              <a:gd name="csX11" fmla="*/ 1700289 w 2435647"/>
              <a:gd name="csY11" fmla="*/ 1584175 h 3155937"/>
              <a:gd name="csX12" fmla="*/ 1683892 w 2435647"/>
              <a:gd name="csY12" fmla="*/ 1805769 h 3155937"/>
              <a:gd name="csX13" fmla="*/ 1013808 w 2435647"/>
              <a:gd name="csY13" fmla="*/ 2879591 h 3155937"/>
              <a:gd name="csX14" fmla="*/ 113912 w 2435647"/>
              <a:gd name="csY14" fmla="*/ 3155937 h 3155937"/>
              <a:gd name="csX15" fmla="*/ 1 w 2435647"/>
              <a:gd name="csY15" fmla="*/ 3149937 h 3155937"/>
              <a:gd name="csX16" fmla="*/ 0 w 2435647"/>
              <a:gd name="csY16" fmla="*/ 2676635 h 3155937"/>
              <a:gd name="csX17" fmla="*/ 108163 w 2435647"/>
              <a:gd name="csY17" fmla="*/ 2682039 h 3155937"/>
              <a:gd name="csX18" fmla="*/ 744937 w 2435647"/>
              <a:gd name="csY18" fmla="*/ 2488477 h 3155937"/>
              <a:gd name="csX19" fmla="*/ 1188151 w 2435647"/>
              <a:gd name="csY19" fmla="*/ 1848017 h 3155937"/>
              <a:gd name="csX20" fmla="*/ 799181 w 2435647"/>
              <a:gd name="csY20" fmla="*/ 1848411 h 3155937"/>
              <a:gd name="csX21" fmla="*/ 405052 w 2435647"/>
              <a:gd name="csY21" fmla="*/ 1635372 h 3155937"/>
              <a:gd name="csX22" fmla="*/ 188819 w 2435647"/>
              <a:gd name="csY22" fmla="*/ 1227292 h 3155937"/>
              <a:gd name="csX23" fmla="*/ 296851 w 2435647"/>
              <a:gd name="csY23" fmla="*/ 755273 h 3155937"/>
              <a:gd name="csX24" fmla="*/ 380358 w 2435647"/>
              <a:gd name="csY24" fmla="*/ 653484 h 3155937"/>
              <a:gd name="csX25" fmla="*/ 696270 w 2435647"/>
              <a:gd name="csY25" fmla="*/ 1013187 h 3155937"/>
              <a:gd name="csX26" fmla="*/ 668058 w 2435647"/>
              <a:gd name="csY26" fmla="*/ 1069992 h 3155937"/>
              <a:gd name="csX27" fmla="*/ 658068 w 2435647"/>
              <a:gd name="csY27" fmla="*/ 1131959 h 3155937"/>
              <a:gd name="csX28" fmla="*/ 658037 w 2435647"/>
              <a:gd name="csY28" fmla="*/ 1131587 h 3155937"/>
              <a:gd name="csX29" fmla="*/ 658043 w 2435647"/>
              <a:gd name="csY29" fmla="*/ 1132115 h 3155937"/>
              <a:gd name="csX30" fmla="*/ 658068 w 2435647"/>
              <a:gd name="csY30" fmla="*/ 1131959 h 3155937"/>
              <a:gd name="csX31" fmla="*/ 659883 w 2435647"/>
              <a:gd name="csY31" fmla="*/ 1153708 h 3155937"/>
              <a:gd name="csX32" fmla="*/ 902550 w 2435647"/>
              <a:gd name="csY32" fmla="*/ 1384353 h 3155937"/>
              <a:gd name="csX33" fmla="*/ 1190197 w 2435647"/>
              <a:gd name="csY33" fmla="*/ 1351951 h 3155937"/>
              <a:gd name="csX34" fmla="*/ 1014886 w 2435647"/>
              <a:gd name="csY34" fmla="*/ 1051979 h 3155937"/>
              <a:gd name="csX35" fmla="*/ 787456 w 2435647"/>
              <a:gd name="csY35" fmla="*/ 948190 h 3155937"/>
              <a:gd name="csX36" fmla="*/ 696270 w 2435647"/>
              <a:gd name="csY36" fmla="*/ 1013187 h 3155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2435647" h="3155937">
                <a:moveTo>
                  <a:pt x="380358" y="653484"/>
                </a:moveTo>
                <a:cubicBezTo>
                  <a:pt x="472388" y="561512"/>
                  <a:pt x="588191" y="500243"/>
                  <a:pt x="711628" y="480983"/>
                </a:cubicBezTo>
                <a:cubicBezTo>
                  <a:pt x="928431" y="446782"/>
                  <a:pt x="1160385" y="531545"/>
                  <a:pt x="1346989" y="714360"/>
                </a:cubicBezTo>
                <a:cubicBezTo>
                  <a:pt x="1434678" y="800301"/>
                  <a:pt x="1508295" y="902749"/>
                  <a:pt x="1565127" y="1016463"/>
                </a:cubicBezTo>
                <a:cubicBezTo>
                  <a:pt x="1658041" y="874617"/>
                  <a:pt x="1730058" y="708239"/>
                  <a:pt x="1804143" y="536573"/>
                </a:cubicBezTo>
                <a:cubicBezTo>
                  <a:pt x="1866257" y="393105"/>
                  <a:pt x="1929801" y="245775"/>
                  <a:pt x="2008963" y="104855"/>
                </a:cubicBezTo>
                <a:lnTo>
                  <a:pt x="2073278" y="0"/>
                </a:lnTo>
                <a:lnTo>
                  <a:pt x="2435647" y="319152"/>
                </a:lnTo>
                <a:lnTo>
                  <a:pt x="2421911" y="341647"/>
                </a:lnTo>
                <a:cubicBezTo>
                  <a:pt x="2356755" y="458653"/>
                  <a:pt x="2301112" y="588003"/>
                  <a:pt x="2242871" y="722717"/>
                </a:cubicBezTo>
                <a:cubicBezTo>
                  <a:pt x="2171869" y="886974"/>
                  <a:pt x="2098338" y="1057061"/>
                  <a:pt x="2001914" y="1216345"/>
                </a:cubicBezTo>
                <a:cubicBezTo>
                  <a:pt x="1912756" y="1363946"/>
                  <a:pt x="1813257" y="1485314"/>
                  <a:pt x="1700289" y="1584175"/>
                </a:cubicBezTo>
                <a:cubicBezTo>
                  <a:pt x="1701164" y="1657965"/>
                  <a:pt x="1695705" y="1732357"/>
                  <a:pt x="1683892" y="1805769"/>
                </a:cubicBezTo>
                <a:cubicBezTo>
                  <a:pt x="1616547" y="2232498"/>
                  <a:pt x="1359830" y="2644075"/>
                  <a:pt x="1013808" y="2879591"/>
                </a:cubicBezTo>
                <a:cubicBezTo>
                  <a:pt x="755355" y="3055558"/>
                  <a:pt x="444155" y="3150968"/>
                  <a:pt x="113912" y="3155937"/>
                </a:cubicBezTo>
                <a:lnTo>
                  <a:pt x="1" y="3149937"/>
                </a:lnTo>
                <a:lnTo>
                  <a:pt x="0" y="2676635"/>
                </a:lnTo>
                <a:lnTo>
                  <a:pt x="108163" y="2682039"/>
                </a:lnTo>
                <a:cubicBezTo>
                  <a:pt x="336555" y="2678212"/>
                  <a:pt x="561449" y="2613476"/>
                  <a:pt x="744937" y="2488477"/>
                </a:cubicBezTo>
                <a:cubicBezTo>
                  <a:pt x="952013" y="2347382"/>
                  <a:pt x="1118241" y="2104509"/>
                  <a:pt x="1188151" y="1848017"/>
                </a:cubicBezTo>
                <a:cubicBezTo>
                  <a:pt x="1057391" y="1875397"/>
                  <a:pt x="925293" y="1876435"/>
                  <a:pt x="799181" y="1848411"/>
                </a:cubicBezTo>
                <a:cubicBezTo>
                  <a:pt x="652941" y="1816405"/>
                  <a:pt x="513052" y="1740576"/>
                  <a:pt x="405052" y="1635372"/>
                </a:cubicBezTo>
                <a:cubicBezTo>
                  <a:pt x="287426" y="1520795"/>
                  <a:pt x="212291" y="1379357"/>
                  <a:pt x="188819" y="1227292"/>
                </a:cubicBezTo>
                <a:cubicBezTo>
                  <a:pt x="164200" y="1067333"/>
                  <a:pt x="203386" y="895546"/>
                  <a:pt x="296851" y="755273"/>
                </a:cubicBezTo>
                <a:cubicBezTo>
                  <a:pt x="321647" y="718211"/>
                  <a:pt x="349682" y="684142"/>
                  <a:pt x="380358" y="653484"/>
                </a:cubicBezTo>
                <a:close/>
                <a:moveTo>
                  <a:pt x="696270" y="1013187"/>
                </a:moveTo>
                <a:cubicBezTo>
                  <a:pt x="684384" y="1030329"/>
                  <a:pt x="674704" y="1049717"/>
                  <a:pt x="668058" y="1069992"/>
                </a:cubicBezTo>
                <a:lnTo>
                  <a:pt x="658068" y="1131959"/>
                </a:lnTo>
                <a:lnTo>
                  <a:pt x="658037" y="1131587"/>
                </a:lnTo>
                <a:lnTo>
                  <a:pt x="658043" y="1132115"/>
                </a:lnTo>
                <a:lnTo>
                  <a:pt x="658068" y="1131959"/>
                </a:lnTo>
                <a:lnTo>
                  <a:pt x="659883" y="1153708"/>
                </a:lnTo>
                <a:cubicBezTo>
                  <a:pt x="675923" y="1258419"/>
                  <a:pt x="780149" y="1357340"/>
                  <a:pt x="902550" y="1384353"/>
                </a:cubicBezTo>
                <a:cubicBezTo>
                  <a:pt x="991042" y="1403864"/>
                  <a:pt x="1092900" y="1391587"/>
                  <a:pt x="1190197" y="1351951"/>
                </a:cubicBezTo>
                <a:cubicBezTo>
                  <a:pt x="1155524" y="1235338"/>
                  <a:pt x="1096154" y="1131141"/>
                  <a:pt x="1014886" y="1051979"/>
                </a:cubicBezTo>
                <a:cubicBezTo>
                  <a:pt x="938956" y="978023"/>
                  <a:pt x="851808" y="937941"/>
                  <a:pt x="787456" y="948190"/>
                </a:cubicBezTo>
                <a:cubicBezTo>
                  <a:pt x="752641" y="953611"/>
                  <a:pt x="720041" y="978905"/>
                  <a:pt x="696270" y="101318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8" name="Forme libre : Forme 47">
            <a:extLst>
              <a:ext uri="{FF2B5EF4-FFF2-40B4-BE49-F238E27FC236}">
                <a16:creationId xmlns:a16="http://schemas.microsoft.com/office/drawing/2014/main" id="{C393B7EE-93EA-794E-9311-0A534056CA01}"/>
              </a:ext>
            </a:extLst>
          </p:cNvPr>
          <p:cNvSpPr/>
          <p:nvPr userDrawn="1"/>
        </p:nvSpPr>
        <p:spPr>
          <a:xfrm rot="20301684">
            <a:off x="3506394" y="13674"/>
            <a:ext cx="1224858" cy="831641"/>
          </a:xfrm>
          <a:custGeom>
            <a:avLst/>
            <a:gdLst>
              <a:gd name="csX0" fmla="*/ 1224858 w 1224858"/>
              <a:gd name="csY0" fmla="*/ 196720 h 831641"/>
              <a:gd name="csX1" fmla="*/ 1216996 w 1224858"/>
              <a:gd name="csY1" fmla="*/ 207164 h 831641"/>
              <a:gd name="csX2" fmla="*/ 969858 w 1224858"/>
              <a:gd name="csY2" fmla="*/ 448485 h 831641"/>
              <a:gd name="csX3" fmla="*/ 144475 w 1224858"/>
              <a:gd name="csY3" fmla="*/ 814659 h 831641"/>
              <a:gd name="csX4" fmla="*/ 0 w 1224858"/>
              <a:gd name="csY4" fmla="*/ 831641 h 831641"/>
              <a:gd name="csX5" fmla="*/ 1 w 1224858"/>
              <a:gd name="csY5" fmla="*/ 334037 h 831641"/>
              <a:gd name="csX6" fmla="*/ 59261 w 1224858"/>
              <a:gd name="csY6" fmla="*/ 327117 h 831641"/>
              <a:gd name="csX7" fmla="*/ 658703 w 1224858"/>
              <a:gd name="csY7" fmla="*/ 62074 h 831641"/>
              <a:gd name="csX8" fmla="*/ 728974 w 1224858"/>
              <a:gd name="csY8" fmla="*/ 0 h 831641"/>
              <a:gd name="csX9" fmla="*/ 1224858 w 1224858"/>
              <a:gd name="csY9" fmla="*/ 196720 h 8316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24858" h="831641">
                <a:moveTo>
                  <a:pt x="1224858" y="196720"/>
                </a:moveTo>
                <a:lnTo>
                  <a:pt x="1216996" y="207164"/>
                </a:lnTo>
                <a:cubicBezTo>
                  <a:pt x="1143940" y="294609"/>
                  <a:pt x="1061345" y="375452"/>
                  <a:pt x="969858" y="448485"/>
                </a:cubicBezTo>
                <a:cubicBezTo>
                  <a:pt x="731336" y="638995"/>
                  <a:pt x="445720" y="763962"/>
                  <a:pt x="144475" y="814659"/>
                </a:cubicBezTo>
                <a:lnTo>
                  <a:pt x="0" y="831641"/>
                </a:lnTo>
                <a:lnTo>
                  <a:pt x="1" y="334037"/>
                </a:lnTo>
                <a:lnTo>
                  <a:pt x="59261" y="327117"/>
                </a:lnTo>
                <a:cubicBezTo>
                  <a:pt x="278443" y="290448"/>
                  <a:pt x="485952" y="200008"/>
                  <a:pt x="658703" y="62074"/>
                </a:cubicBezTo>
                <a:lnTo>
                  <a:pt x="728974" y="0"/>
                </a:lnTo>
                <a:lnTo>
                  <a:pt x="1224858" y="19672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6" name="Forme libre : Forme 45">
            <a:extLst>
              <a:ext uri="{FF2B5EF4-FFF2-40B4-BE49-F238E27FC236}">
                <a16:creationId xmlns:a16="http://schemas.microsoft.com/office/drawing/2014/main" id="{252361A7-5F62-3AC1-E275-0621FA06F5D5}"/>
              </a:ext>
            </a:extLst>
          </p:cNvPr>
          <p:cNvSpPr/>
          <p:nvPr userDrawn="1"/>
        </p:nvSpPr>
        <p:spPr>
          <a:xfrm rot="20301684">
            <a:off x="1193509" y="-35764"/>
            <a:ext cx="2305089" cy="1565810"/>
          </a:xfrm>
          <a:custGeom>
            <a:avLst/>
            <a:gdLst>
              <a:gd name="csX0" fmla="*/ 180885 w 2305089"/>
              <a:gd name="csY0" fmla="*/ 19941 h 1565810"/>
              <a:gd name="csX1" fmla="*/ 608919 w 2305089"/>
              <a:gd name="csY1" fmla="*/ 244031 h 1565810"/>
              <a:gd name="csX2" fmla="*/ 1008304 w 2305089"/>
              <a:gd name="csY2" fmla="*/ 544299 h 1565810"/>
              <a:gd name="csX3" fmla="*/ 1962198 w 2305089"/>
              <a:gd name="csY3" fmla="*/ 1059225 h 1565810"/>
              <a:gd name="csX4" fmla="*/ 2231622 w 2305089"/>
              <a:gd name="csY4" fmla="*/ 1068149 h 1565810"/>
              <a:gd name="csX5" fmla="*/ 2305089 w 2305089"/>
              <a:gd name="csY5" fmla="*/ 1059570 h 1565810"/>
              <a:gd name="csX6" fmla="*/ 2305088 w 2305089"/>
              <a:gd name="csY6" fmla="*/ 1557174 h 1565810"/>
              <a:gd name="csX7" fmla="*/ 2267193 w 2305089"/>
              <a:gd name="csY7" fmla="*/ 1561629 h 1565810"/>
              <a:gd name="csX8" fmla="*/ 1897242 w 2305089"/>
              <a:gd name="csY8" fmla="*/ 1549353 h 1565810"/>
              <a:gd name="csX9" fmla="*/ 698953 w 2305089"/>
              <a:gd name="csY9" fmla="*/ 930385 h 1565810"/>
              <a:gd name="csX10" fmla="*/ 332356 w 2305089"/>
              <a:gd name="csY10" fmla="*/ 653762 h 1565810"/>
              <a:gd name="csX11" fmla="*/ 1460 w 2305089"/>
              <a:gd name="csY11" fmla="*/ 480536 h 1565810"/>
              <a:gd name="csX12" fmla="*/ 0 w 2305089"/>
              <a:gd name="csY12" fmla="*/ 480029 h 1565810"/>
              <a:gd name="csX13" fmla="*/ 123660 w 2305089"/>
              <a:gd name="csY13" fmla="*/ 0 h 1565810"/>
              <a:gd name="csX14" fmla="*/ 180885 w 2305089"/>
              <a:gd name="csY14" fmla="*/ 19941 h 1565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305089" h="1565810">
                <a:moveTo>
                  <a:pt x="180885" y="19941"/>
                </a:moveTo>
                <a:cubicBezTo>
                  <a:pt x="330407" y="78280"/>
                  <a:pt x="473892" y="153235"/>
                  <a:pt x="608919" y="244031"/>
                </a:cubicBezTo>
                <a:cubicBezTo>
                  <a:pt x="751054" y="339420"/>
                  <a:pt x="881317" y="443690"/>
                  <a:pt x="1008304" y="544299"/>
                </a:cubicBezTo>
                <a:cubicBezTo>
                  <a:pt x="1322016" y="794033"/>
                  <a:pt x="1592853" y="1009620"/>
                  <a:pt x="1962198" y="1059225"/>
                </a:cubicBezTo>
                <a:cubicBezTo>
                  <a:pt x="2052151" y="1071272"/>
                  <a:pt x="2142451" y="1074113"/>
                  <a:pt x="2231622" y="1068149"/>
                </a:cubicBezTo>
                <a:lnTo>
                  <a:pt x="2305089" y="1059570"/>
                </a:lnTo>
                <a:lnTo>
                  <a:pt x="2305088" y="1557174"/>
                </a:lnTo>
                <a:lnTo>
                  <a:pt x="2267193" y="1561629"/>
                </a:lnTo>
                <a:cubicBezTo>
                  <a:pt x="2144698" y="1569885"/>
                  <a:pt x="2020710" y="1565979"/>
                  <a:pt x="1897242" y="1549353"/>
                </a:cubicBezTo>
                <a:cubicBezTo>
                  <a:pt x="1391333" y="1481622"/>
                  <a:pt x="1039282" y="1201317"/>
                  <a:pt x="698953" y="930385"/>
                </a:cubicBezTo>
                <a:cubicBezTo>
                  <a:pt x="574839" y="831509"/>
                  <a:pt x="457431" y="738245"/>
                  <a:pt x="332356" y="653762"/>
                </a:cubicBezTo>
                <a:cubicBezTo>
                  <a:pt x="227923" y="583524"/>
                  <a:pt x="117020" y="525595"/>
                  <a:pt x="1460" y="480536"/>
                </a:cubicBezTo>
                <a:lnTo>
                  <a:pt x="0" y="480029"/>
                </a:lnTo>
                <a:lnTo>
                  <a:pt x="123660" y="0"/>
                </a:lnTo>
                <a:lnTo>
                  <a:pt x="180885" y="19941"/>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363608561"/>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500728" y="1361991"/>
            <a:ext cx="4372059" cy="1040967"/>
          </a:xfrm>
        </p:spPr>
        <p:txBody>
          <a:bodyPr rtlCol="0" anchor="b">
            <a:noAutofit/>
          </a:bodyPr>
          <a:lstStyle>
            <a:lvl1pPr>
              <a:defRPr sz="3000"/>
            </a:lvl1pPr>
          </a:lstStyle>
          <a:p>
            <a:pPr rtl="0"/>
            <a:r>
              <a:rPr lang="fr"/>
              <a:t>Modifiez le style du titre</a:t>
            </a:r>
          </a:p>
        </p:txBody>
      </p:sp>
      <p:sp>
        <p:nvSpPr>
          <p:cNvPr id="7" name="Espace réservé du contenu 6">
            <a:extLst>
              <a:ext uri="{FF2B5EF4-FFF2-40B4-BE49-F238E27FC236}">
                <a16:creationId xmlns:a16="http://schemas.microsoft.com/office/drawing/2014/main" id="{053FFEDA-E57B-DF13-2394-A1514E15F85A}"/>
              </a:ext>
            </a:extLst>
          </p:cNvPr>
          <p:cNvSpPr>
            <a:spLocks noGrp="1"/>
          </p:cNvSpPr>
          <p:nvPr>
            <p:ph sz="quarter" idx="14"/>
          </p:nvPr>
        </p:nvSpPr>
        <p:spPr>
          <a:xfrm>
            <a:off x="6500728" y="2671628"/>
            <a:ext cx="4372059" cy="1608008"/>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lvl="0" indent="-342900" rtl="0">
              <a:lnSpc>
                <a:spcPct val="120000"/>
              </a:lnSpc>
            </a:pPr>
            <a:r>
              <a:rPr lang="fr"/>
              <a:t>Modifiez les styles du texte</a:t>
            </a:r>
          </a:p>
          <a:p>
            <a:pPr marL="571500" lvl="1" indent="-342900" rtl="0">
              <a:lnSpc>
                <a:spcPct val="120000"/>
              </a:lnSpc>
            </a:pPr>
            <a:r>
              <a:rPr lang="fr"/>
              <a:t>Deuxième niveau</a:t>
            </a:r>
          </a:p>
          <a:p>
            <a:pPr marL="800100" lvl="2" indent="-342900" rtl="0">
              <a:lnSpc>
                <a:spcPct val="120000"/>
              </a:lnSpc>
            </a:pPr>
            <a:r>
              <a:rPr lang="fr"/>
              <a:t>Troisième niveau</a:t>
            </a:r>
          </a:p>
          <a:p>
            <a:pPr marL="1028700" lvl="3" indent="-342900" rtl="0">
              <a:lnSpc>
                <a:spcPct val="120000"/>
              </a:lnSpc>
            </a:pPr>
            <a:r>
              <a:rPr lang="fr"/>
              <a:t>Quatrième niveau</a:t>
            </a:r>
          </a:p>
          <a:p>
            <a:pPr marL="1257300" lvl="4" indent="-342900" rtl="0">
              <a:lnSpc>
                <a:spcPct val="120000"/>
              </a:lnSpc>
            </a:pPr>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a:t>
            </a:fld>
            <a:endParaRPr lang="en-US"/>
          </a:p>
        </p:txBody>
      </p:sp>
      <p:sp>
        <p:nvSpPr>
          <p:cNvPr id="21" name="Forme libre : Forme 20">
            <a:extLst>
              <a:ext uri="{FF2B5EF4-FFF2-40B4-BE49-F238E27FC236}">
                <a16:creationId xmlns:a16="http://schemas.microsoft.com/office/drawing/2014/main" id="{B79B34B9-5BFD-C288-C79A-E8318B87CF8E}"/>
              </a:ext>
            </a:extLst>
          </p:cNvPr>
          <p:cNvSpPr/>
          <p:nvPr userDrawn="1"/>
        </p:nvSpPr>
        <p:spPr>
          <a:xfrm rot="5400000">
            <a:off x="-257626" y="1758562"/>
            <a:ext cx="1499314" cy="984062"/>
          </a:xfrm>
          <a:custGeom>
            <a:avLst/>
            <a:gdLst>
              <a:gd name="csX0" fmla="*/ 0 w 1499314"/>
              <a:gd name="csY0" fmla="*/ 984061 h 984062"/>
              <a:gd name="csX1" fmla="*/ 4529 w 1499314"/>
              <a:gd name="csY1" fmla="*/ 970053 h 984062"/>
              <a:gd name="csX2" fmla="*/ 332233 w 1499314"/>
              <a:gd name="csY2" fmla="*/ 494045 h 984062"/>
              <a:gd name="csX3" fmla="*/ 1279519 w 1499314"/>
              <a:gd name="csY3" fmla="*/ 36767 h 984062"/>
              <a:gd name="csX4" fmla="*/ 1499314 w 1499314"/>
              <a:gd name="csY4" fmla="*/ 0 h 984062"/>
              <a:gd name="csX5" fmla="*/ 1499314 w 1499314"/>
              <a:gd name="csY5" fmla="*/ 464694 h 984062"/>
              <a:gd name="csX6" fmla="*/ 1369260 w 1499314"/>
              <a:gd name="csY6" fmla="*/ 486368 h 984062"/>
              <a:gd name="csX7" fmla="*/ 647924 w 1499314"/>
              <a:gd name="csY7" fmla="*/ 826920 h 984062"/>
              <a:gd name="csX8" fmla="*/ 519964 w 1499314"/>
              <a:gd name="csY8" fmla="*/ 972270 h 984062"/>
              <a:gd name="csX9" fmla="*/ 512567 w 1499314"/>
              <a:gd name="csY9" fmla="*/ 984062 h 984062"/>
              <a:gd name="csX10" fmla="*/ 0 w 1499314"/>
              <a:gd name="csY10" fmla="*/ 984061 h 9840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99314" h="984062">
                <a:moveTo>
                  <a:pt x="0" y="984061"/>
                </a:moveTo>
                <a:lnTo>
                  <a:pt x="4529" y="970053"/>
                </a:lnTo>
                <a:cubicBezTo>
                  <a:pt x="67744" y="800093"/>
                  <a:pt x="177311" y="640434"/>
                  <a:pt x="332233" y="494045"/>
                </a:cubicBezTo>
                <a:cubicBezTo>
                  <a:pt x="570326" y="268155"/>
                  <a:pt x="889385" y="114349"/>
                  <a:pt x="1279519" y="36767"/>
                </a:cubicBezTo>
                <a:lnTo>
                  <a:pt x="1499314" y="0"/>
                </a:lnTo>
                <a:lnTo>
                  <a:pt x="1499314" y="464694"/>
                </a:lnTo>
                <a:lnTo>
                  <a:pt x="1369260" y="486368"/>
                </a:lnTo>
                <a:cubicBezTo>
                  <a:pt x="1069820" y="546158"/>
                  <a:pt x="820332" y="663851"/>
                  <a:pt x="647924" y="826920"/>
                </a:cubicBezTo>
                <a:cubicBezTo>
                  <a:pt x="597686" y="874377"/>
                  <a:pt x="555011" y="922897"/>
                  <a:pt x="519964" y="972270"/>
                </a:cubicBezTo>
                <a:lnTo>
                  <a:pt x="512567" y="984062"/>
                </a:lnTo>
                <a:lnTo>
                  <a:pt x="0" y="98406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9" name="Forme libre : Forme 28">
            <a:extLst>
              <a:ext uri="{FF2B5EF4-FFF2-40B4-BE49-F238E27FC236}">
                <a16:creationId xmlns:a16="http://schemas.microsoft.com/office/drawing/2014/main" id="{F6AEAB36-CC40-8AD8-C476-E4C7AA113F4F}"/>
              </a:ext>
            </a:extLst>
          </p:cNvPr>
          <p:cNvSpPr/>
          <p:nvPr userDrawn="1"/>
        </p:nvSpPr>
        <p:spPr>
          <a:xfrm rot="20396954">
            <a:off x="1815354" y="3786359"/>
            <a:ext cx="1810038" cy="2200970"/>
          </a:xfrm>
          <a:custGeom>
            <a:avLst/>
            <a:gdLst>
              <a:gd name="csX0" fmla="*/ 1766824 w 1810038"/>
              <a:gd name="csY0" fmla="*/ 0 h 2200970"/>
              <a:gd name="csX1" fmla="*/ 1783627 w 1810038"/>
              <a:gd name="csY1" fmla="*/ 137246 h 2200970"/>
              <a:gd name="csX2" fmla="*/ 1803624 w 1810038"/>
              <a:gd name="csY2" fmla="*/ 685304 h 2200970"/>
              <a:gd name="csX3" fmla="*/ 1470541 w 1810038"/>
              <a:gd name="csY3" fmla="*/ 1637527 h 2200970"/>
              <a:gd name="csX4" fmla="*/ 572023 w 1810038"/>
              <a:gd name="csY4" fmla="*/ 2194907 h 2200970"/>
              <a:gd name="csX5" fmla="*/ 14403 w 1810038"/>
              <a:gd name="csY5" fmla="*/ 2110705 h 2200970"/>
              <a:gd name="csX6" fmla="*/ 16214 w 1810038"/>
              <a:gd name="csY6" fmla="*/ 2110345 h 2200970"/>
              <a:gd name="csX7" fmla="*/ 0 w 1810038"/>
              <a:gd name="csY7" fmla="*/ 2102669 h 2200970"/>
              <a:gd name="csX8" fmla="*/ 157853 w 1810038"/>
              <a:gd name="csY8" fmla="*/ 1670165 h 2200970"/>
              <a:gd name="csX9" fmla="*/ 215477 w 1810038"/>
              <a:gd name="csY9" fmla="*/ 1695595 h 2200970"/>
              <a:gd name="csX10" fmla="*/ 525077 w 1810038"/>
              <a:gd name="csY10" fmla="*/ 1738531 h 2200970"/>
              <a:gd name="csX11" fmla="*/ 1347494 w 1810038"/>
              <a:gd name="csY11" fmla="*/ 645152 h 2200970"/>
              <a:gd name="csX12" fmla="*/ 1306790 w 1810038"/>
              <a:gd name="csY12" fmla="*/ 11175 h 2200970"/>
              <a:gd name="csX13" fmla="*/ 1305421 w 1810038"/>
              <a:gd name="csY13" fmla="*/ 0 h 2200970"/>
              <a:gd name="csX14" fmla="*/ 1766824 w 1810038"/>
              <a:gd name="csY14" fmla="*/ 0 h 22009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810038" h="2200970">
                <a:moveTo>
                  <a:pt x="1766824" y="0"/>
                </a:moveTo>
                <a:lnTo>
                  <a:pt x="1783627" y="137246"/>
                </a:lnTo>
                <a:cubicBezTo>
                  <a:pt x="1804742" y="322551"/>
                  <a:pt x="1818905" y="508841"/>
                  <a:pt x="1803624" y="685304"/>
                </a:cubicBezTo>
                <a:cubicBezTo>
                  <a:pt x="1772961" y="1035182"/>
                  <a:pt x="1654407" y="1373215"/>
                  <a:pt x="1470541" y="1637527"/>
                </a:cubicBezTo>
                <a:cubicBezTo>
                  <a:pt x="1242908" y="1964279"/>
                  <a:pt x="932584" y="2156971"/>
                  <a:pt x="572023" y="2194907"/>
                </a:cubicBezTo>
                <a:cubicBezTo>
                  <a:pt x="382997" y="2214903"/>
                  <a:pt x="193798" y="2185092"/>
                  <a:pt x="14403" y="2110705"/>
                </a:cubicBezTo>
                <a:lnTo>
                  <a:pt x="16214" y="2110345"/>
                </a:lnTo>
                <a:lnTo>
                  <a:pt x="0" y="2102669"/>
                </a:lnTo>
                <a:lnTo>
                  <a:pt x="157853" y="1670165"/>
                </a:lnTo>
                <a:lnTo>
                  <a:pt x="215477" y="1695595"/>
                </a:lnTo>
                <a:cubicBezTo>
                  <a:pt x="317458" y="1734322"/>
                  <a:pt x="422278" y="1749217"/>
                  <a:pt x="525077" y="1738531"/>
                </a:cubicBezTo>
                <a:cubicBezTo>
                  <a:pt x="1029047" y="1685325"/>
                  <a:pt x="1304547" y="1134201"/>
                  <a:pt x="1347494" y="645152"/>
                </a:cubicBezTo>
                <a:cubicBezTo>
                  <a:pt x="1363894" y="459056"/>
                  <a:pt x="1336099" y="241251"/>
                  <a:pt x="1306790" y="11175"/>
                </a:cubicBezTo>
                <a:lnTo>
                  <a:pt x="1305421" y="0"/>
                </a:lnTo>
                <a:lnTo>
                  <a:pt x="1766824"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7" name="Forme libre : Forme 26">
            <a:extLst>
              <a:ext uri="{FF2B5EF4-FFF2-40B4-BE49-F238E27FC236}">
                <a16:creationId xmlns:a16="http://schemas.microsoft.com/office/drawing/2014/main" id="{1AC0E3D6-1ACC-1EA7-F2F2-BE5F9C862F85}"/>
              </a:ext>
            </a:extLst>
          </p:cNvPr>
          <p:cNvSpPr/>
          <p:nvPr userDrawn="1"/>
        </p:nvSpPr>
        <p:spPr>
          <a:xfrm rot="20396954">
            <a:off x="697245" y="2849722"/>
            <a:ext cx="1093003" cy="3529050"/>
          </a:xfrm>
          <a:custGeom>
            <a:avLst/>
            <a:gdLst>
              <a:gd name="csX0" fmla="*/ 419394 w 1093003"/>
              <a:gd name="csY0" fmla="*/ 0 h 3529050"/>
              <a:gd name="csX1" fmla="*/ 855922 w 1093003"/>
              <a:gd name="csY1" fmla="*/ 159322 h 3529050"/>
              <a:gd name="csX2" fmla="*/ 855748 w 1093003"/>
              <a:gd name="csY2" fmla="*/ 160253 h 3529050"/>
              <a:gd name="csX3" fmla="*/ 684048 w 1093003"/>
              <a:gd name="csY3" fmla="*/ 797346 h 3529050"/>
              <a:gd name="csX4" fmla="*/ 494372 w 1093003"/>
              <a:gd name="csY4" fmla="*/ 2291010 h 3529050"/>
              <a:gd name="csX5" fmla="*/ 858057 w 1093003"/>
              <a:gd name="csY5" fmla="*/ 2936057 h 3529050"/>
              <a:gd name="csX6" fmla="*/ 1074748 w 1093003"/>
              <a:gd name="csY6" fmla="*/ 3088490 h 3529050"/>
              <a:gd name="csX7" fmla="*/ 1093003 w 1093003"/>
              <a:gd name="csY7" fmla="*/ 3096546 h 3529050"/>
              <a:gd name="csX8" fmla="*/ 935150 w 1093003"/>
              <a:gd name="csY8" fmla="*/ 3529050 h 3529050"/>
              <a:gd name="csX9" fmla="*/ 845408 w 1093003"/>
              <a:gd name="csY9" fmla="*/ 3486562 h 3529050"/>
              <a:gd name="csX10" fmla="*/ 547048 w 1093003"/>
              <a:gd name="csY10" fmla="*/ 3273307 h 3529050"/>
              <a:gd name="csX11" fmla="*/ 45470 w 1093003"/>
              <a:gd name="csY11" fmla="*/ 2384357 h 3529050"/>
              <a:gd name="csX12" fmla="*/ 244634 w 1093003"/>
              <a:gd name="csY12" fmla="*/ 666882 h 3529050"/>
              <a:gd name="csX13" fmla="*/ 406618 w 1093003"/>
              <a:gd name="csY13" fmla="*/ 68337 h 3529050"/>
              <a:gd name="csX14" fmla="*/ 419394 w 1093003"/>
              <a:gd name="csY14" fmla="*/ 0 h 3529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093003" h="3529050">
                <a:moveTo>
                  <a:pt x="419394" y="0"/>
                </a:moveTo>
                <a:lnTo>
                  <a:pt x="855922" y="159322"/>
                </a:lnTo>
                <a:lnTo>
                  <a:pt x="855748" y="160253"/>
                </a:lnTo>
                <a:cubicBezTo>
                  <a:pt x="808729" y="378283"/>
                  <a:pt x="745596" y="590437"/>
                  <a:pt x="684048" y="797346"/>
                </a:cubicBezTo>
                <a:cubicBezTo>
                  <a:pt x="532943" y="1305879"/>
                  <a:pt x="389967" y="1785766"/>
                  <a:pt x="494372" y="2291010"/>
                </a:cubicBezTo>
                <a:cubicBezTo>
                  <a:pt x="544440" y="2533598"/>
                  <a:pt x="677133" y="2768719"/>
                  <a:pt x="858057" y="2936057"/>
                </a:cubicBezTo>
                <a:cubicBezTo>
                  <a:pt x="926640" y="2999534"/>
                  <a:pt x="999554" y="3050591"/>
                  <a:pt x="1074748" y="3088490"/>
                </a:cubicBezTo>
                <a:lnTo>
                  <a:pt x="1093003" y="3096546"/>
                </a:lnTo>
                <a:lnTo>
                  <a:pt x="935150" y="3529050"/>
                </a:lnTo>
                <a:lnTo>
                  <a:pt x="845408" y="3486562"/>
                </a:lnTo>
                <a:cubicBezTo>
                  <a:pt x="740835" y="3431068"/>
                  <a:pt x="640658" y="3359684"/>
                  <a:pt x="547048" y="3273307"/>
                </a:cubicBezTo>
                <a:cubicBezTo>
                  <a:pt x="297608" y="3042529"/>
                  <a:pt x="114750" y="2718466"/>
                  <a:pt x="45470" y="2384357"/>
                </a:cubicBezTo>
                <a:cubicBezTo>
                  <a:pt x="-82391" y="1765934"/>
                  <a:pt x="83583" y="1207205"/>
                  <a:pt x="244634" y="666882"/>
                </a:cubicBezTo>
                <a:cubicBezTo>
                  <a:pt x="305809" y="461893"/>
                  <a:pt x="363974" y="265596"/>
                  <a:pt x="406618" y="68337"/>
                </a:cubicBezTo>
                <a:lnTo>
                  <a:pt x="419394"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4" name="Forme libre : Forme 33">
            <a:extLst>
              <a:ext uri="{FF2B5EF4-FFF2-40B4-BE49-F238E27FC236}">
                <a16:creationId xmlns:a16="http://schemas.microsoft.com/office/drawing/2014/main" id="{922F7239-8938-863F-8A8C-A23CDB7CBB59}"/>
              </a:ext>
            </a:extLst>
          </p:cNvPr>
          <p:cNvSpPr/>
          <p:nvPr userDrawn="1"/>
        </p:nvSpPr>
        <p:spPr>
          <a:xfrm rot="21407349">
            <a:off x="4523631" y="1501916"/>
            <a:ext cx="1112631" cy="1995475"/>
          </a:xfrm>
          <a:custGeom>
            <a:avLst/>
            <a:gdLst>
              <a:gd name="csX0" fmla="*/ 894749 w 1112631"/>
              <a:gd name="csY0" fmla="*/ 292 h 1995475"/>
              <a:gd name="csX1" fmla="*/ 940725 w 1112631"/>
              <a:gd name="csY1" fmla="*/ 7301 h 1995475"/>
              <a:gd name="csX2" fmla="*/ 984345 w 1112631"/>
              <a:gd name="csY2" fmla="*/ 23478 h 1995475"/>
              <a:gd name="csX3" fmla="*/ 1105320 w 1112631"/>
              <a:gd name="csY3" fmla="*/ 287173 h 1995475"/>
              <a:gd name="csX4" fmla="*/ 1060225 w 1112631"/>
              <a:gd name="csY4" fmla="*/ 477944 h 1995475"/>
              <a:gd name="csX5" fmla="*/ 343141 w 1112631"/>
              <a:gd name="csY5" fmla="*/ 1905175 h 1995475"/>
              <a:gd name="csX6" fmla="*/ 42942 w 1112631"/>
              <a:gd name="csY6" fmla="*/ 1994774 h 1995475"/>
              <a:gd name="csX7" fmla="*/ 1 w 1112631"/>
              <a:gd name="csY7" fmla="*/ 1995475 h 1995475"/>
              <a:gd name="csX8" fmla="*/ 0 w 1112631"/>
              <a:gd name="csY8" fmla="*/ 1535812 h 1995475"/>
              <a:gd name="csX9" fmla="*/ 23301 w 1112631"/>
              <a:gd name="csY9" fmla="*/ 1536058 h 1995475"/>
              <a:gd name="csX10" fmla="*/ 118590 w 1112631"/>
              <a:gd name="csY10" fmla="*/ 1504829 h 1995475"/>
              <a:gd name="csX11" fmla="*/ 420962 w 1112631"/>
              <a:gd name="csY11" fmla="*/ 1062901 h 1995475"/>
              <a:gd name="csX12" fmla="*/ 612953 w 1112631"/>
              <a:gd name="csY12" fmla="*/ 376892 h 1995475"/>
              <a:gd name="csX13" fmla="*/ 661023 w 1112631"/>
              <a:gd name="csY13" fmla="*/ 172067 h 1995475"/>
              <a:gd name="csX14" fmla="*/ 894749 w 1112631"/>
              <a:gd name="csY14" fmla="*/ 292 h 199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12631" h="1995475">
                <a:moveTo>
                  <a:pt x="894749" y="292"/>
                </a:moveTo>
                <a:cubicBezTo>
                  <a:pt x="909983" y="1061"/>
                  <a:pt x="925369" y="3362"/>
                  <a:pt x="940725" y="7301"/>
                </a:cubicBezTo>
                <a:cubicBezTo>
                  <a:pt x="956073" y="11304"/>
                  <a:pt x="970650" y="16759"/>
                  <a:pt x="984345" y="23478"/>
                </a:cubicBezTo>
                <a:cubicBezTo>
                  <a:pt x="1080214" y="70523"/>
                  <a:pt x="1132909" y="179608"/>
                  <a:pt x="1105320" y="287173"/>
                </a:cubicBezTo>
                <a:cubicBezTo>
                  <a:pt x="1091812" y="339125"/>
                  <a:pt x="1077036" y="403767"/>
                  <a:pt x="1060225" y="477944"/>
                </a:cubicBezTo>
                <a:cubicBezTo>
                  <a:pt x="954632" y="945092"/>
                  <a:pt x="794900" y="1651314"/>
                  <a:pt x="343141" y="1905175"/>
                </a:cubicBezTo>
                <a:cubicBezTo>
                  <a:pt x="249924" y="1957449"/>
                  <a:pt x="148869" y="1987386"/>
                  <a:pt x="42942" y="1994774"/>
                </a:cubicBezTo>
                <a:lnTo>
                  <a:pt x="1" y="1995475"/>
                </a:lnTo>
                <a:lnTo>
                  <a:pt x="0" y="1535812"/>
                </a:lnTo>
                <a:lnTo>
                  <a:pt x="23301" y="1536058"/>
                </a:lnTo>
                <a:cubicBezTo>
                  <a:pt x="65165" y="1531294"/>
                  <a:pt x="95767" y="1517625"/>
                  <a:pt x="118590" y="1504829"/>
                </a:cubicBezTo>
                <a:cubicBezTo>
                  <a:pt x="194677" y="1462343"/>
                  <a:pt x="308524" y="1350892"/>
                  <a:pt x="420962" y="1062901"/>
                </a:cubicBezTo>
                <a:cubicBezTo>
                  <a:pt x="509085" y="837038"/>
                  <a:pt x="566907" y="581927"/>
                  <a:pt x="612953" y="376892"/>
                </a:cubicBezTo>
                <a:cubicBezTo>
                  <a:pt x="630678" y="298705"/>
                  <a:pt x="645740" y="231530"/>
                  <a:pt x="661023" y="172067"/>
                </a:cubicBezTo>
                <a:cubicBezTo>
                  <a:pt x="689048" y="64549"/>
                  <a:pt x="788122" y="-5091"/>
                  <a:pt x="894749" y="292"/>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2" name="Forme libre : Forme 31">
            <a:extLst>
              <a:ext uri="{FF2B5EF4-FFF2-40B4-BE49-F238E27FC236}">
                <a16:creationId xmlns:a16="http://schemas.microsoft.com/office/drawing/2014/main" id="{0D835D6C-FA33-C20A-420C-FAB177E98B26}"/>
              </a:ext>
            </a:extLst>
          </p:cNvPr>
          <p:cNvSpPr/>
          <p:nvPr userDrawn="1"/>
        </p:nvSpPr>
        <p:spPr>
          <a:xfrm rot="21407349">
            <a:off x="2364706" y="1669916"/>
            <a:ext cx="2165996" cy="2003424"/>
          </a:xfrm>
          <a:custGeom>
            <a:avLst/>
            <a:gdLst>
              <a:gd name="csX0" fmla="*/ 866851 w 2165996"/>
              <a:gd name="csY0" fmla="*/ 4913 h 2003424"/>
              <a:gd name="csX1" fmla="*/ 1097864 w 2165996"/>
              <a:gd name="csY1" fmla="*/ 73048 h 2003424"/>
              <a:gd name="csX2" fmla="*/ 1432353 w 2165996"/>
              <a:gd name="csY2" fmla="*/ 350268 h 2003424"/>
              <a:gd name="csX3" fmla="*/ 1672700 w 2165996"/>
              <a:gd name="csY3" fmla="*/ 887091 h 2003424"/>
              <a:gd name="csX4" fmla="*/ 2026437 w 2165996"/>
              <a:gd name="csY4" fmla="*/ 1437545 h 2003424"/>
              <a:gd name="csX5" fmla="*/ 2117619 w 2165996"/>
              <a:gd name="csY5" fmla="*/ 1458994 h 2003424"/>
              <a:gd name="csX6" fmla="*/ 2165995 w 2165996"/>
              <a:gd name="csY6" fmla="*/ 1459505 h 2003424"/>
              <a:gd name="csX7" fmla="*/ 2165996 w 2165996"/>
              <a:gd name="csY7" fmla="*/ 1919168 h 2003424"/>
              <a:gd name="csX8" fmla="*/ 2128623 w 2165996"/>
              <a:gd name="csY8" fmla="*/ 1919778 h 2003424"/>
              <a:gd name="csX9" fmla="*/ 1879507 w 2165996"/>
              <a:gd name="csY9" fmla="*/ 1872780 h 2003424"/>
              <a:gd name="csX10" fmla="*/ 1235542 w 2165996"/>
              <a:gd name="csY10" fmla="*/ 1028090 h 2003424"/>
              <a:gd name="csX11" fmla="*/ 1063654 w 2165996"/>
              <a:gd name="csY11" fmla="*/ 623891 h 2003424"/>
              <a:gd name="csX12" fmla="*/ 742278 w 2165996"/>
              <a:gd name="csY12" fmla="*/ 463904 h 2003424"/>
              <a:gd name="csX13" fmla="*/ 538285 w 2165996"/>
              <a:gd name="csY13" fmla="*/ 650244 h 2003424"/>
              <a:gd name="csX14" fmla="*/ 480588 w 2165996"/>
              <a:gd name="csY14" fmla="*/ 1180229 h 2003424"/>
              <a:gd name="csX15" fmla="*/ 719514 w 2165996"/>
              <a:gd name="csY15" fmla="*/ 1826134 h 2003424"/>
              <a:gd name="csX16" fmla="*/ 738772 w 2165996"/>
              <a:gd name="csY16" fmla="*/ 1869756 h 2003424"/>
              <a:gd name="csX17" fmla="*/ 297155 w 2165996"/>
              <a:gd name="csY17" fmla="*/ 2003424 h 2003424"/>
              <a:gd name="csX18" fmla="*/ 222244 w 2165996"/>
              <a:gd name="csY18" fmla="*/ 1833742 h 2003424"/>
              <a:gd name="csX19" fmla="*/ 32384 w 2165996"/>
              <a:gd name="csY19" fmla="*/ 1273948 h 2003424"/>
              <a:gd name="csX20" fmla="*/ 135792 w 2165996"/>
              <a:gd name="csY20" fmla="*/ 431721 h 2003424"/>
              <a:gd name="csX21" fmla="*/ 637235 w 2165996"/>
              <a:gd name="csY21" fmla="*/ 17301 h 2003424"/>
              <a:gd name="csX22" fmla="*/ 866851 w 2165996"/>
              <a:gd name="csY22" fmla="*/ 4913 h 20034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165996" h="2003424">
                <a:moveTo>
                  <a:pt x="866851" y="4913"/>
                </a:moveTo>
                <a:cubicBezTo>
                  <a:pt x="944357" y="14300"/>
                  <a:pt x="1022096" y="37109"/>
                  <a:pt x="1097864" y="73048"/>
                </a:cubicBezTo>
                <a:cubicBezTo>
                  <a:pt x="1225900" y="133811"/>
                  <a:pt x="1344478" y="232069"/>
                  <a:pt x="1432353" y="350268"/>
                </a:cubicBezTo>
                <a:cubicBezTo>
                  <a:pt x="1550338" y="509488"/>
                  <a:pt x="1612730" y="701491"/>
                  <a:pt x="1672700" y="887091"/>
                </a:cubicBezTo>
                <a:cubicBezTo>
                  <a:pt x="1769632" y="1187234"/>
                  <a:pt x="1838691" y="1374275"/>
                  <a:pt x="2026437" y="1437545"/>
                </a:cubicBezTo>
                <a:cubicBezTo>
                  <a:pt x="2060372" y="1448959"/>
                  <a:pt x="2090620" y="1455701"/>
                  <a:pt x="2117619" y="1458994"/>
                </a:cubicBezTo>
                <a:lnTo>
                  <a:pt x="2165995" y="1459505"/>
                </a:lnTo>
                <a:lnTo>
                  <a:pt x="2165996" y="1919168"/>
                </a:lnTo>
                <a:lnTo>
                  <a:pt x="2128623" y="1919778"/>
                </a:lnTo>
                <a:cubicBezTo>
                  <a:pt x="2047490" y="1916854"/>
                  <a:pt x="1964034" y="1901218"/>
                  <a:pt x="1879507" y="1872780"/>
                </a:cubicBezTo>
                <a:cubicBezTo>
                  <a:pt x="1462887" y="1732299"/>
                  <a:pt x="1337222" y="1342048"/>
                  <a:pt x="1235542" y="1028090"/>
                </a:cubicBezTo>
                <a:cubicBezTo>
                  <a:pt x="1184965" y="871139"/>
                  <a:pt x="1136631" y="722108"/>
                  <a:pt x="1063654" y="623891"/>
                </a:cubicBezTo>
                <a:cubicBezTo>
                  <a:pt x="989305" y="523996"/>
                  <a:pt x="855217" y="436974"/>
                  <a:pt x="742278" y="463904"/>
                </a:cubicBezTo>
                <a:cubicBezTo>
                  <a:pt x="668255" y="481472"/>
                  <a:pt x="591967" y="551116"/>
                  <a:pt x="538285" y="650244"/>
                </a:cubicBezTo>
                <a:cubicBezTo>
                  <a:pt x="455522" y="803329"/>
                  <a:pt x="437296" y="971715"/>
                  <a:pt x="480588" y="1180229"/>
                </a:cubicBezTo>
                <a:cubicBezTo>
                  <a:pt x="523461" y="1387675"/>
                  <a:pt x="623199" y="1610155"/>
                  <a:pt x="719514" y="1826134"/>
                </a:cubicBezTo>
                <a:lnTo>
                  <a:pt x="738772" y="1869756"/>
                </a:lnTo>
                <a:lnTo>
                  <a:pt x="297155" y="2003424"/>
                </a:lnTo>
                <a:lnTo>
                  <a:pt x="222244" y="1833742"/>
                </a:lnTo>
                <a:cubicBezTo>
                  <a:pt x="144026" y="1652254"/>
                  <a:pt x="72333" y="1466096"/>
                  <a:pt x="32384" y="1273948"/>
                </a:cubicBezTo>
                <a:cubicBezTo>
                  <a:pt x="-33181" y="957521"/>
                  <a:pt x="577" y="682008"/>
                  <a:pt x="135792" y="431721"/>
                </a:cubicBezTo>
                <a:cubicBezTo>
                  <a:pt x="252062" y="216425"/>
                  <a:pt x="435041" y="65370"/>
                  <a:pt x="637235" y="17301"/>
                </a:cubicBezTo>
                <a:cubicBezTo>
                  <a:pt x="712071" y="-442"/>
                  <a:pt x="789345" y="-4475"/>
                  <a:pt x="866851" y="4913"/>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402382929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34030" y="634999"/>
            <a:ext cx="10923934" cy="1113476"/>
          </a:xfrm>
          <a:prstGeom prst="rect">
            <a:avLst/>
          </a:prstGeom>
        </p:spPr>
        <p:txBody>
          <a:bodyPr vert="horz" lIns="91440" tIns="45720" rIns="91440" bIns="45720" rtlCol="0" anchor="t">
            <a:normAutofit/>
          </a:bodyPr>
          <a:lstStyle/>
          <a:p>
            <a:pPr rtl="0"/>
            <a:r>
              <a:rPr lang="fr"/>
              <a:t>Modifiez le style du titre</a:t>
            </a:r>
          </a:p>
        </p:txBody>
      </p:sp>
      <p:sp>
        <p:nvSpPr>
          <p:cNvPr id="3" name="Espace réservé du texte 2"/>
          <p:cNvSpPr>
            <a:spLocks noGrp="1"/>
          </p:cNvSpPr>
          <p:nvPr>
            <p:ph type="body" idx="1"/>
          </p:nvPr>
        </p:nvSpPr>
        <p:spPr>
          <a:xfrm>
            <a:off x="634030" y="2129475"/>
            <a:ext cx="10923934" cy="4090350"/>
          </a:xfrm>
          <a:prstGeom prst="rect">
            <a:avLst/>
          </a:prstGeom>
        </p:spPr>
        <p:txBody>
          <a:bodyPr vert="horz" lIns="91440" tIns="45720" rIns="91440" bIns="45720" rtlCol="0">
            <a:normAutofit/>
          </a:bodyPr>
          <a:lstStyle/>
          <a:p>
            <a:pPr marL="228600" lvl="0" indent="-342900" rtl="0">
              <a:lnSpc>
                <a:spcPct val="120000"/>
              </a:lnSpc>
            </a:pPr>
            <a:r>
              <a:rPr lang="fr"/>
              <a:t>Modifiez les styles du texte</a:t>
            </a:r>
          </a:p>
          <a:p>
            <a:pPr marL="571500" lvl="1" indent="-342900" rtl="0">
              <a:lnSpc>
                <a:spcPct val="120000"/>
              </a:lnSpc>
            </a:pPr>
            <a:r>
              <a:rPr lang="fr"/>
              <a:t>Deuxième niveau</a:t>
            </a:r>
          </a:p>
          <a:p>
            <a:pPr marL="800100" lvl="2" indent="-342900" rtl="0">
              <a:lnSpc>
                <a:spcPct val="120000"/>
              </a:lnSpc>
            </a:pPr>
            <a:r>
              <a:rPr lang="fr"/>
              <a:t>Troisième niveau</a:t>
            </a:r>
          </a:p>
          <a:p>
            <a:pPr marL="1028700" lvl="3" indent="-342900" rtl="0">
              <a:lnSpc>
                <a:spcPct val="120000"/>
              </a:lnSpc>
            </a:pPr>
            <a:r>
              <a:rPr lang="fr"/>
              <a:t>Quatrième niveau</a:t>
            </a:r>
          </a:p>
          <a:p>
            <a:pPr marL="1257300" lvl="4" indent="-342900" rtl="0">
              <a:lnSpc>
                <a:spcPct val="120000"/>
              </a:lnSpc>
            </a:pPr>
            <a:r>
              <a:rPr lang="fr"/>
              <a:t>Cinquième niveau</a:t>
            </a:r>
          </a:p>
        </p:txBody>
      </p:sp>
      <p:sp>
        <p:nvSpPr>
          <p:cNvPr id="4" name="Espace réservé de la date 3"/>
          <p:cNvSpPr>
            <a:spLocks noGrp="1"/>
          </p:cNvSpPr>
          <p:nvPr>
            <p:ph type="dt" sz="half" idx="2"/>
          </p:nvPr>
        </p:nvSpPr>
        <p:spPr>
          <a:xfrm>
            <a:off x="634030" y="6426678"/>
            <a:ext cx="2823549" cy="431321"/>
          </a:xfrm>
          <a:prstGeom prst="rect">
            <a:avLst/>
          </a:prstGeom>
        </p:spPr>
        <p:txBody>
          <a:bodyPr vert="horz" lIns="91440" tIns="45720" rIns="91440" bIns="45720" rtlCol="0" anchor="ctr"/>
          <a:lstStyle>
            <a:lvl1pPr algn="l" rtl="0">
              <a:defRPr sz="1200">
                <a:solidFill>
                  <a:schemeClr val="tx1"/>
                </a:solidFill>
              </a:defRPr>
            </a:lvl1pPr>
          </a:lstStyle>
          <a:p>
            <a:pPr rtl="0"/>
            <a:r>
              <a:rPr lang="en-US"/>
              <a:t>24/11/2025</a:t>
            </a:r>
          </a:p>
        </p:txBody>
      </p:sp>
      <p:sp>
        <p:nvSpPr>
          <p:cNvPr id="5" name="Espace réservé du pied de page 4"/>
          <p:cNvSpPr>
            <a:spLocks noGrp="1"/>
          </p:cNvSpPr>
          <p:nvPr>
            <p:ph type="ftr" sz="quarter" idx="3"/>
          </p:nvPr>
        </p:nvSpPr>
        <p:spPr>
          <a:xfrm>
            <a:off x="4038600" y="6426678"/>
            <a:ext cx="4114800" cy="431321"/>
          </a:xfrm>
          <a:prstGeom prst="rect">
            <a:avLst/>
          </a:prstGeom>
        </p:spPr>
        <p:txBody>
          <a:bodyPr vert="horz" lIns="91440" tIns="45720" rIns="91440" bIns="45720" rtlCol="0" anchor="ctr"/>
          <a:lstStyle>
            <a:lvl1pPr algn="ctr" rtl="0">
              <a:defRPr sz="1200">
                <a:solidFill>
                  <a:schemeClr val="tx1"/>
                </a:solidFill>
              </a:defRPr>
            </a:lvl1pPr>
          </a:lstStyle>
          <a:p>
            <a:pPr rtl="0"/>
            <a:endParaRPr lang="en-US" dirty="0"/>
          </a:p>
        </p:txBody>
      </p:sp>
      <p:sp>
        <p:nvSpPr>
          <p:cNvPr id="6" name="Espace réservé du numéro de diapositive 5"/>
          <p:cNvSpPr>
            <a:spLocks noGrp="1"/>
          </p:cNvSpPr>
          <p:nvPr>
            <p:ph type="sldNum" sz="quarter" idx="4"/>
          </p:nvPr>
        </p:nvSpPr>
        <p:spPr>
          <a:xfrm>
            <a:off x="8729044" y="6426678"/>
            <a:ext cx="2828920" cy="431322"/>
          </a:xfrm>
          <a:prstGeom prst="rect">
            <a:avLst/>
          </a:prstGeom>
        </p:spPr>
        <p:txBody>
          <a:bodyPr vert="horz" lIns="91440" tIns="45720" rIns="91440" bIns="45720" rtlCol="0" anchor="ctr"/>
          <a:lstStyle>
            <a:lvl1pPr algn="r" rtl="0">
              <a:defRPr sz="1200">
                <a:solidFill>
                  <a:schemeClr val="tx1"/>
                </a:solidFill>
              </a:defRPr>
            </a:lvl1pPr>
          </a:lstStyle>
          <a:p>
            <a:pPr rtl="0"/>
            <a:fld id="{48F63A3B-78C7-47BE-AE5E-E10140E04643}" type="slidenum">
              <a:rPr lang="en-US" smtClean="0"/>
              <a:pPr/>
              <a:t>‹N°›</a:t>
            </a:fld>
            <a:endParaRPr lang="en-US"/>
          </a:p>
        </p:txBody>
      </p:sp>
    </p:spTree>
    <p:extLst>
      <p:ext uri="{BB962C8B-B14F-4D97-AF65-F5344CB8AC3E}">
        <p14:creationId xmlns:p14="http://schemas.microsoft.com/office/powerpoint/2010/main" val="964693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Lst>
  <p:hf sldNum="0" hdr="0" ftr="0" dt="0"/>
  <p:txStyles>
    <p:title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1pPr>
      <a:lvl2pPr marL="2286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2pPr>
      <a:lvl3pPr marL="4572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3pPr>
      <a:lvl4pPr marL="6858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4pPr>
      <a:lvl5pPr marL="9144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20.png"/><Relationship Id="rId5" Type="http://schemas.openxmlformats.org/officeDocument/2006/relationships/hyperlink" Target="https://www.unicef.org/child-rights-convention" TargetMode="External"/><Relationship Id="rId4" Type="http://schemas.openxmlformats.org/officeDocument/2006/relationships/hyperlink" Target="https://www.coe.int/fr/web/compass/convention-on-the-rights-of-the-child"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image" Target="../media/image30.png"/><Relationship Id="rId4" Type="http://schemas.openxmlformats.org/officeDocument/2006/relationships/image" Target="../media/image14.sv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31.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image" Target="../media/image32.png"/><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14.sv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7.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notesSlide" Target="../notesSlides/notesSlide20.xml"/><Relationship Id="rId16" Type="http://schemas.openxmlformats.org/officeDocument/2006/relationships/image" Target="../media/image48.png"/><Relationship Id="rId1" Type="http://schemas.openxmlformats.org/officeDocument/2006/relationships/slideLayout" Target="../slideLayouts/slideLayout24.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5.jpeg"/><Relationship Id="rId15" Type="http://schemas.openxmlformats.org/officeDocument/2006/relationships/image" Target="../media/image47.png"/><Relationship Id="rId10" Type="http://schemas.openxmlformats.org/officeDocument/2006/relationships/image" Target="../media/image42.png"/><Relationship Id="rId4" Type="http://schemas.openxmlformats.org/officeDocument/2006/relationships/image" Target="../media/image14.svg"/><Relationship Id="rId9" Type="http://schemas.openxmlformats.org/officeDocument/2006/relationships/image" Target="../media/image41.png"/><Relationship Id="rId14"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35.jpeg"/><Relationship Id="rId10" Type="http://schemas.openxmlformats.org/officeDocument/2006/relationships/image" Target="../media/image54.png"/><Relationship Id="rId4" Type="http://schemas.openxmlformats.org/officeDocument/2006/relationships/image" Target="../media/image14.svg"/><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56.png"/><Relationship Id="rId5" Type="http://schemas.openxmlformats.org/officeDocument/2006/relationships/image" Target="../media/image35.jpeg"/><Relationship Id="rId4" Type="http://schemas.openxmlformats.org/officeDocument/2006/relationships/image" Target="../media/image14.sv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57.png"/><Relationship Id="rId5" Type="http://schemas.openxmlformats.org/officeDocument/2006/relationships/image" Target="../media/image35.jpeg"/><Relationship Id="rId4" Type="http://schemas.openxmlformats.org/officeDocument/2006/relationships/image" Target="../media/image14.svg"/></Relationships>
</file>

<file path=ppt/slides/_rels/slide2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7.png"/><Relationship Id="rId7" Type="http://schemas.openxmlformats.org/officeDocument/2006/relationships/image" Target="../media/image59.png"/><Relationship Id="rId12"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58.png"/><Relationship Id="rId11" Type="http://schemas.openxmlformats.org/officeDocument/2006/relationships/image" Target="../media/image63.jpeg"/><Relationship Id="rId5" Type="http://schemas.openxmlformats.org/officeDocument/2006/relationships/image" Target="../media/image35.jpeg"/><Relationship Id="rId10" Type="http://schemas.openxmlformats.org/officeDocument/2006/relationships/image" Target="../media/image62.jpeg"/><Relationship Id="rId4" Type="http://schemas.openxmlformats.org/officeDocument/2006/relationships/image" Target="../media/image14.svg"/><Relationship Id="rId9" Type="http://schemas.openxmlformats.org/officeDocument/2006/relationships/image" Target="../media/image61.jpeg"/></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7.png"/><Relationship Id="rId7" Type="http://schemas.openxmlformats.org/officeDocument/2006/relationships/image" Target="../media/image66.jpeg"/><Relationship Id="rId12"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65.png"/><Relationship Id="rId11" Type="http://schemas.openxmlformats.org/officeDocument/2006/relationships/image" Target="../media/image70.jpeg"/><Relationship Id="rId5" Type="http://schemas.openxmlformats.org/officeDocument/2006/relationships/image" Target="../media/image35.jpeg"/><Relationship Id="rId10" Type="http://schemas.openxmlformats.org/officeDocument/2006/relationships/image" Target="../media/image69.jpeg"/><Relationship Id="rId4" Type="http://schemas.openxmlformats.org/officeDocument/2006/relationships/image" Target="../media/image14.svg"/><Relationship Id="rId9" Type="http://schemas.openxmlformats.org/officeDocument/2006/relationships/image" Target="../media/image68.png"/></Relationships>
</file>

<file path=ppt/slides/_rels/slide2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png"/><Relationship Id="rId7"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72.jpeg"/><Relationship Id="rId5" Type="http://schemas.openxmlformats.org/officeDocument/2006/relationships/image" Target="../media/image35.jpeg"/><Relationship Id="rId4" Type="http://schemas.openxmlformats.org/officeDocument/2006/relationships/image" Target="../media/image14.svg"/></Relationships>
</file>

<file path=ppt/slides/_rels/slide2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png"/><Relationship Id="rId7"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35.jpeg"/><Relationship Id="rId4" Type="http://schemas.openxmlformats.org/officeDocument/2006/relationships/image" Target="../media/image14.svg"/></Relationships>
</file>

<file path=ppt/slides/_rels/slide3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png"/><Relationship Id="rId7"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35.jpeg"/><Relationship Id="rId4" Type="http://schemas.openxmlformats.org/officeDocument/2006/relationships/image" Target="../media/image14.sv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79.jpeg"/><Relationship Id="rId4" Type="http://schemas.openxmlformats.org/officeDocument/2006/relationships/image" Target="../media/image78.jpe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14.sv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14.sv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14.sv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14.sv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14.sv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92.jpeg"/><Relationship Id="rId5" Type="http://schemas.openxmlformats.org/officeDocument/2006/relationships/image" Target="../media/image91.png"/><Relationship Id="rId4" Type="http://schemas.openxmlformats.org/officeDocument/2006/relationships/image" Target="../media/image14.sv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4.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14.sv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96.jpeg"/><Relationship Id="rId4" Type="http://schemas.openxmlformats.org/officeDocument/2006/relationships/image" Target="../media/image95.jpe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97.jpeg"/><Relationship Id="rId4" Type="http://schemas.openxmlformats.org/officeDocument/2006/relationships/image" Target="../media/image14.sv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4.xml"/><Relationship Id="rId6" Type="http://schemas.openxmlformats.org/officeDocument/2006/relationships/image" Target="../media/image98.jpeg"/><Relationship Id="rId5" Type="http://schemas.openxmlformats.org/officeDocument/2006/relationships/image" Target="../media/image32.png"/><Relationship Id="rId4" Type="http://schemas.openxmlformats.org/officeDocument/2006/relationships/image" Target="../media/image14.svg"/></Relationships>
</file>

<file path=ppt/slides/_rels/slide4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png"/><Relationship Id="rId7"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35.jpeg"/><Relationship Id="rId4" Type="http://schemas.openxmlformats.org/officeDocument/2006/relationships/image" Target="../media/image14.svg"/></Relationships>
</file>

<file path=ppt/slides/_rels/slide4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56.xml"/><Relationship Id="rId4" Type="http://schemas.openxmlformats.org/officeDocument/2006/relationships/image" Target="../media/image100.png"/></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2.xml"/><Relationship Id="rId1" Type="http://schemas.openxmlformats.org/officeDocument/2006/relationships/slideLayout" Target="../slideLayouts/slideLayout56.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F6F06D-3CC9-934B-6DC9-7971B86E9686}"/>
              </a:ext>
            </a:extLst>
          </p:cNvPr>
          <p:cNvSpPr>
            <a:spLocks noGrp="1"/>
          </p:cNvSpPr>
          <p:nvPr>
            <p:ph type="title"/>
          </p:nvPr>
        </p:nvSpPr>
        <p:spPr>
          <a:xfrm>
            <a:off x="634030" y="491613"/>
            <a:ext cx="7458415" cy="2700158"/>
          </a:xfrm>
        </p:spPr>
        <p:txBody>
          <a:bodyPr anchor="b">
            <a:normAutofit/>
          </a:bodyPr>
          <a:lstStyle/>
          <a:p>
            <a:pPr algn="ctr"/>
            <a:r>
              <a:rPr lang="fr-FR" dirty="0">
                <a:latin typeface="Alasassy Caps" panose="020F0502020204030204" pitchFamily="2" charset="0"/>
                <a:ea typeface="STHupo" panose="020B0503020204020204" pitchFamily="2" charset="-122"/>
                <a:cs typeface="Times New Roman" panose="02020603050405020304" pitchFamily="18" charset="0"/>
              </a:rPr>
              <a:t>Comment sécuriser juridiquement la prise en soin d’un patient mineur ? </a:t>
            </a:r>
            <a:endParaRPr lang="fr-FR" dirty="0">
              <a:latin typeface="Alasassy Caps" panose="020F0502020204030204" pitchFamily="2" charset="0"/>
              <a:ea typeface="STHupo" panose="020B0503020204020204" pitchFamily="2" charset="-122"/>
            </a:endParaRPr>
          </a:p>
        </p:txBody>
      </p:sp>
      <p:sp>
        <p:nvSpPr>
          <p:cNvPr id="3" name="Sous-titre 2">
            <a:extLst>
              <a:ext uri="{FF2B5EF4-FFF2-40B4-BE49-F238E27FC236}">
                <a16:creationId xmlns:a16="http://schemas.microsoft.com/office/drawing/2014/main" id="{BAC5B779-229F-6C6F-2A75-4D9871CC0CFA}"/>
              </a:ext>
            </a:extLst>
          </p:cNvPr>
          <p:cNvSpPr>
            <a:spLocks noGrp="1"/>
          </p:cNvSpPr>
          <p:nvPr>
            <p:ph type="subTitle" idx="1"/>
          </p:nvPr>
        </p:nvSpPr>
        <p:spPr>
          <a:xfrm>
            <a:off x="781514" y="3339762"/>
            <a:ext cx="6904640" cy="868445"/>
          </a:xfrm>
        </p:spPr>
        <p:txBody>
          <a:bodyPr>
            <a:normAutofit/>
          </a:bodyPr>
          <a:lstStyle/>
          <a:p>
            <a:pPr algn="ctr"/>
            <a:r>
              <a:rPr lang="fr-FR" dirty="0"/>
              <a:t>Cadres légaux essentiels pour garantir une prise en charge optimale</a:t>
            </a:r>
          </a:p>
        </p:txBody>
      </p:sp>
      <p:sp>
        <p:nvSpPr>
          <p:cNvPr id="4" name="Sous-titre 2">
            <a:extLst>
              <a:ext uri="{FF2B5EF4-FFF2-40B4-BE49-F238E27FC236}">
                <a16:creationId xmlns:a16="http://schemas.microsoft.com/office/drawing/2014/main" id="{6CA10999-E5E6-B6C0-E413-3E3E5B728056}"/>
              </a:ext>
            </a:extLst>
          </p:cNvPr>
          <p:cNvSpPr txBox="1">
            <a:spLocks/>
          </p:cNvSpPr>
          <p:nvPr/>
        </p:nvSpPr>
        <p:spPr>
          <a:xfrm>
            <a:off x="1730724" y="4402357"/>
            <a:ext cx="6904640" cy="1079839"/>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120000"/>
              </a:lnSpc>
              <a:spcBef>
                <a:spcPts val="1000"/>
              </a:spcBef>
              <a:spcAft>
                <a:spcPts val="600"/>
              </a:spcAft>
              <a:buFont typeface="Arial" panose="020B0604020202020204" pitchFamily="34" charset="0"/>
              <a:buNone/>
              <a:defRPr kumimoji="0" lang="en-US" sz="2000" b="0" i="0" u="none" strike="noStrike" kern="0" cap="none" spc="100" normalizeH="0" baseline="0" dirty="0">
                <a:ln>
                  <a:noFill/>
                </a:ln>
                <a:solidFill>
                  <a:schemeClr val="tx1"/>
                </a:solidFill>
                <a:effectLst/>
                <a:uLnTx/>
                <a:uFillTx/>
                <a:latin typeface="+mn-lt"/>
                <a:ea typeface="Geist Regular" pitchFamily="34" charset="-122"/>
                <a:cs typeface="Geist Regular" pitchFamily="34" charset="-120"/>
              </a:defRPr>
            </a:lvl1pPr>
            <a:lvl2pPr marL="2286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2pPr>
            <a:lvl3pPr marL="4572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3pPr>
            <a:lvl4pPr marL="6858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4pPr>
            <a:lvl5pPr marL="9144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1000" dirty="0"/>
              <a:t>Mardi 16 juin 2026</a:t>
            </a:r>
          </a:p>
          <a:p>
            <a:pPr algn="ctr"/>
            <a:r>
              <a:rPr lang="fr-FR" sz="8000" dirty="0"/>
              <a:t>-Stéphanie Hénin-</a:t>
            </a:r>
          </a:p>
          <a:p>
            <a:pPr algn="ctr"/>
            <a:r>
              <a:rPr lang="fr-FR" sz="8000" dirty="0"/>
              <a:t>MKDE Carquefou (44)</a:t>
            </a:r>
          </a:p>
          <a:p>
            <a:pPr algn="ctr"/>
            <a:r>
              <a:rPr lang="fr-FR" sz="8000" dirty="0"/>
              <a:t>M2 Droit de la santé</a:t>
            </a:r>
          </a:p>
        </p:txBody>
      </p:sp>
      <p:pic>
        <p:nvPicPr>
          <p:cNvPr id="7" name="Image 6">
            <a:extLst>
              <a:ext uri="{FF2B5EF4-FFF2-40B4-BE49-F238E27FC236}">
                <a16:creationId xmlns:a16="http://schemas.microsoft.com/office/drawing/2014/main" id="{B5136529-9A75-4208-4779-9C00FB9B18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2445" y="301660"/>
            <a:ext cx="3686600" cy="1951153"/>
          </a:xfrm>
          <a:prstGeom prst="rect">
            <a:avLst/>
          </a:prstGeom>
        </p:spPr>
      </p:pic>
      <p:pic>
        <p:nvPicPr>
          <p:cNvPr id="9" name="Image 8">
            <a:extLst>
              <a:ext uri="{FF2B5EF4-FFF2-40B4-BE49-F238E27FC236}">
                <a16:creationId xmlns:a16="http://schemas.microsoft.com/office/drawing/2014/main" id="{EFECEA7E-6EB8-C2BE-DCA9-A297AC3746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547" y="4208207"/>
            <a:ext cx="2772331" cy="2294229"/>
          </a:xfrm>
          <a:prstGeom prst="rect">
            <a:avLst/>
          </a:prstGeom>
        </p:spPr>
      </p:pic>
      <p:pic>
        <p:nvPicPr>
          <p:cNvPr id="11" name="Image 10">
            <a:extLst>
              <a:ext uri="{FF2B5EF4-FFF2-40B4-BE49-F238E27FC236}">
                <a16:creationId xmlns:a16="http://schemas.microsoft.com/office/drawing/2014/main" id="{412791B0-6D20-5132-EAA2-0B411F61AC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9989" y="5691381"/>
            <a:ext cx="2772332" cy="980272"/>
          </a:xfrm>
          <a:prstGeom prst="rect">
            <a:avLst/>
          </a:prstGeom>
        </p:spPr>
      </p:pic>
    </p:spTree>
    <p:extLst>
      <p:ext uri="{BB962C8B-B14F-4D97-AF65-F5344CB8AC3E}">
        <p14:creationId xmlns:p14="http://schemas.microsoft.com/office/powerpoint/2010/main" val="271503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00259-6B66-BE38-0034-4B44A3C6D4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F02501-A99B-61E4-0117-9BDDFE5D0914}"/>
              </a:ext>
            </a:extLst>
          </p:cNvPr>
          <p:cNvSpPr>
            <a:spLocks noGrp="1"/>
          </p:cNvSpPr>
          <p:nvPr>
            <p:ph type="title"/>
          </p:nvPr>
        </p:nvSpPr>
        <p:spPr>
          <a:xfrm>
            <a:off x="-97490" y="898013"/>
            <a:ext cx="7458415" cy="1013802"/>
          </a:xfrm>
        </p:spPr>
        <p:txBody>
          <a:bodyPr anchor="b">
            <a:normAutofit/>
          </a:bodyPr>
          <a:lstStyle/>
          <a:p>
            <a:pPr algn="ctr"/>
            <a:r>
              <a:rPr lang="fr-FR" dirty="0">
                <a:latin typeface="Alasassy Caps" panose="020F0502020204030204" pitchFamily="2" charset="0"/>
                <a:ea typeface="STHupo" panose="020B0503020204020204" pitchFamily="2" charset="-122"/>
                <a:cs typeface="Times New Roman" panose="02020603050405020304" pitchFamily="18" charset="0"/>
              </a:rPr>
              <a:t>Objectifs</a:t>
            </a:r>
            <a:endParaRPr lang="fr-FR" dirty="0">
              <a:latin typeface="Alasassy Caps" panose="020F0502020204030204" pitchFamily="2" charset="0"/>
              <a:ea typeface="STHupo" panose="020B0503020204020204" pitchFamily="2" charset="-122"/>
            </a:endParaRPr>
          </a:p>
        </p:txBody>
      </p:sp>
      <p:sp>
        <p:nvSpPr>
          <p:cNvPr id="3" name="Sous-titre 2">
            <a:extLst>
              <a:ext uri="{FF2B5EF4-FFF2-40B4-BE49-F238E27FC236}">
                <a16:creationId xmlns:a16="http://schemas.microsoft.com/office/drawing/2014/main" id="{B814D6EA-1950-B572-BDD7-05B839867F81}"/>
              </a:ext>
            </a:extLst>
          </p:cNvPr>
          <p:cNvSpPr>
            <a:spLocks noGrp="1"/>
          </p:cNvSpPr>
          <p:nvPr>
            <p:ph type="subTitle" idx="1"/>
          </p:nvPr>
        </p:nvSpPr>
        <p:spPr>
          <a:xfrm>
            <a:off x="286851" y="2415631"/>
            <a:ext cx="6904640" cy="3950756"/>
          </a:xfrm>
        </p:spPr>
        <p:txBody>
          <a:bodyPr>
            <a:normAutofit/>
          </a:bodyPr>
          <a:lstStyle/>
          <a:p>
            <a:pPr algn="ctr"/>
            <a:r>
              <a:rPr lang="fr-FR" dirty="0"/>
              <a:t>Comprendre le cadre légal</a:t>
            </a:r>
          </a:p>
          <a:p>
            <a:pPr algn="ctr"/>
            <a:r>
              <a:rPr lang="fr-FR" dirty="0"/>
              <a:t>Identifier les situations à risque</a:t>
            </a:r>
          </a:p>
          <a:p>
            <a:pPr algn="ctr"/>
            <a:r>
              <a:rPr lang="fr-FR" dirty="0"/>
              <a:t>Sécuriser sa pratique au quotidien</a:t>
            </a:r>
          </a:p>
          <a:p>
            <a:pPr algn="ctr"/>
            <a:r>
              <a:rPr lang="fr-FR" dirty="0"/>
              <a:t>Conseils concrets</a:t>
            </a:r>
          </a:p>
          <a:p>
            <a:pPr algn="ctr"/>
            <a:endParaRPr lang="fr-FR" dirty="0"/>
          </a:p>
        </p:txBody>
      </p:sp>
      <p:pic>
        <p:nvPicPr>
          <p:cNvPr id="11" name="Image 10">
            <a:extLst>
              <a:ext uri="{FF2B5EF4-FFF2-40B4-BE49-F238E27FC236}">
                <a16:creationId xmlns:a16="http://schemas.microsoft.com/office/drawing/2014/main" id="{D0F1AAF7-CA9E-49A5-A4D2-E1DBEF428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9989" y="5691381"/>
            <a:ext cx="2772332" cy="980272"/>
          </a:xfrm>
          <a:prstGeom prst="rect">
            <a:avLst/>
          </a:prstGeom>
        </p:spPr>
      </p:pic>
      <p:pic>
        <p:nvPicPr>
          <p:cNvPr id="6" name="Image 5">
            <a:extLst>
              <a:ext uri="{FF2B5EF4-FFF2-40B4-BE49-F238E27FC236}">
                <a16:creationId xmlns:a16="http://schemas.microsoft.com/office/drawing/2014/main" id="{008746B6-E836-594C-6594-BC895D395D82}"/>
              </a:ext>
            </a:extLst>
          </p:cNvPr>
          <p:cNvPicPr>
            <a:picLocks noChangeAspect="1"/>
          </p:cNvPicPr>
          <p:nvPr/>
        </p:nvPicPr>
        <p:blipFill>
          <a:blip r:embed="rId4"/>
          <a:stretch>
            <a:fillRect/>
          </a:stretch>
        </p:blipFill>
        <p:spPr>
          <a:xfrm>
            <a:off x="6500611" y="1092161"/>
            <a:ext cx="2143125" cy="2143125"/>
          </a:xfrm>
          <a:prstGeom prst="rect">
            <a:avLst/>
          </a:prstGeom>
        </p:spPr>
      </p:pic>
    </p:spTree>
    <p:extLst>
      <p:ext uri="{BB962C8B-B14F-4D97-AF65-F5344CB8AC3E}">
        <p14:creationId xmlns:p14="http://schemas.microsoft.com/office/powerpoint/2010/main" val="4207030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a:extLst>
              <a:ext uri="{FF2B5EF4-FFF2-40B4-BE49-F238E27FC236}">
                <a16:creationId xmlns:a16="http://schemas.microsoft.com/office/drawing/2014/main" id="{CC670B44-58D6-BC58-E390-99917F212F3E}"/>
              </a:ext>
            </a:extLst>
          </p:cNvPr>
          <p:cNvSpPr txBox="1">
            <a:spLocks/>
          </p:cNvSpPr>
          <p:nvPr>
            <p:extLst>
              <p:ext uri="{E7BDC344-281C-4309-B0C6-D0EE65EED2A8}">
                <p202:designPr xmlns:p202="http://schemas.microsoft.com/office/powerpoint/2020/02/main">
                  <p202:designTagLst>
                    <p202:designTag name="ARCH:1:CLS" val="BulletedText"/>
                  </p202:designTagLst>
                </p202:designPr>
              </p:ext>
            </p:extLst>
          </p:nvPr>
        </p:nvSpPr>
        <p:spPr>
          <a:xfrm>
            <a:off x="2392681" y="831719"/>
            <a:ext cx="3749040" cy="5943600"/>
          </a:xfrm>
          <a:prstGeom prst="rect">
            <a:avLst/>
          </a:prstGeom>
        </p:spPr>
        <p:txBody>
          <a:bodyPr vert="horz" lIns="91440" tIns="45720" rIns="91440" bIns="45720" rtlCol="0">
            <a:normAutofit fontScale="85000" lnSpcReduction="20000"/>
          </a:bodyPr>
          <a:lstStyle>
            <a:lvl1pPr marL="457200" indent="-457200" algn="l" defTabSz="914400" rtl="0" eaLnBrk="1" latinLnBrk="0" hangingPunct="1">
              <a:lnSpc>
                <a:spcPct val="170000"/>
              </a:lnSpc>
              <a:spcBef>
                <a:spcPts val="1000"/>
              </a:spcBef>
              <a:spcAft>
                <a:spcPts val="600"/>
              </a:spcAft>
              <a:buFont typeface="+mj-lt"/>
              <a:buAutoNum type="arabicPeriod"/>
              <a:defRPr lang="en-US" sz="1800" kern="1200" spc="100" baseline="0">
                <a:solidFill>
                  <a:schemeClr val="tx1"/>
                </a:solidFill>
                <a:latin typeface="+mn-lt"/>
                <a:ea typeface="+mn-ea"/>
                <a:cs typeface="+mn-cs"/>
              </a:defRPr>
            </a:lvl1pPr>
            <a:lvl2pPr marL="685800" indent="-457200" algn="l" defTabSz="914400" rtl="0" eaLnBrk="1" latinLnBrk="0" hangingPunct="1">
              <a:lnSpc>
                <a:spcPct val="170000"/>
              </a:lnSpc>
              <a:spcBef>
                <a:spcPts val="500"/>
              </a:spcBef>
              <a:spcAft>
                <a:spcPts val="600"/>
              </a:spcAft>
              <a:buFont typeface="+mj-lt"/>
              <a:buAutoNum type="arabicPeriod"/>
              <a:defRPr lang="en-US" sz="1600" kern="1200" spc="100" baseline="0">
                <a:solidFill>
                  <a:schemeClr val="tx1"/>
                </a:solidFill>
                <a:latin typeface="+mn-lt"/>
                <a:ea typeface="+mn-ea"/>
                <a:cs typeface="+mn-cs"/>
              </a:defRPr>
            </a:lvl2pPr>
            <a:lvl3pPr marL="8001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3pPr>
            <a:lvl4pPr marL="10287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4pPr>
            <a:lvl5pPr marL="12573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fr-FR" sz="1700" b="0" i="0" u="none" strike="noStrike" kern="1200" cap="none" spc="100" normalizeH="0" baseline="0" noProof="0" dirty="0">
                <a:ln>
                  <a:noFill/>
                </a:ln>
                <a:effectLst/>
                <a:uLnTx/>
                <a:uFillTx/>
                <a:latin typeface="Corbel"/>
                <a:ea typeface="+mn-ea"/>
                <a:cs typeface="+mn-cs"/>
              </a:rPr>
              <a:t>Préambule </a:t>
            </a:r>
          </a:p>
          <a:p>
            <a:pPr lvl="3">
              <a:buFont typeface="+mj-lt"/>
              <a:buAutoNum type="alphaLcParenR"/>
              <a:defRPr/>
            </a:pPr>
            <a:r>
              <a:rPr kumimoji="0" lang="fr-FR" sz="1300" b="0" i="0" u="none" strike="noStrike" kern="1200" cap="none" spc="100" normalizeH="0" baseline="0" noProof="0" dirty="0">
                <a:ln>
                  <a:noFill/>
                </a:ln>
                <a:effectLst/>
                <a:uLnTx/>
                <a:uFillTx/>
                <a:latin typeface="Corbel"/>
                <a:ea typeface="+mn-ea"/>
                <a:cs typeface="+mn-cs"/>
              </a:rPr>
              <a:t>distinction prise en charge et prise en soin</a:t>
            </a:r>
          </a:p>
          <a:p>
            <a:pPr lvl="3">
              <a:buFont typeface="+mj-lt"/>
              <a:buAutoNum type="alphaLcParenR"/>
              <a:defRPr/>
            </a:pPr>
            <a:r>
              <a:rPr lang="fr-FR" sz="1300" dirty="0"/>
              <a:t>Les textes : code civil, code de santé publique, convention des droits de l’enfant</a:t>
            </a:r>
            <a:endParaRPr kumimoji="0" lang="fr-FR" sz="1300" b="0" i="0" u="none" strike="noStrike" kern="1200" cap="none" spc="100" normalizeH="0" baseline="0" noProof="0" dirty="0">
              <a:ln>
                <a:noFill/>
              </a:ln>
              <a:effectLst/>
              <a:uLnTx/>
              <a:uFillTx/>
              <a:latin typeface="Corbel"/>
              <a:ea typeface="+mn-ea"/>
              <a:cs typeface="+mn-cs"/>
            </a:endParaRPr>
          </a:p>
          <a:p>
            <a:pPr marL="457200" marR="0" lvl="0" indent="-457200" algn="l" defTabSz="914400" rtl="0" eaLnBrk="1" fontAlgn="auto" latinLnBrk="0" hangingPunct="1">
              <a:lnSpc>
                <a:spcPct val="170000"/>
              </a:lnSpc>
              <a:spcBef>
                <a:spcPts val="1000"/>
              </a:spcBef>
              <a:spcAft>
                <a:spcPts val="600"/>
              </a:spcAft>
              <a:buClrTx/>
              <a:buSzTx/>
              <a:buFont typeface="+mj-lt"/>
              <a:buAutoNum type="arabicPeriod"/>
              <a:tabLst/>
              <a:defRPr/>
            </a:pPr>
            <a:r>
              <a:rPr kumimoji="0" lang="fr-FR" sz="1700" b="0" i="0" u="none" strike="noStrike" kern="1200" cap="none" spc="100" normalizeH="0" baseline="0" noProof="0" dirty="0">
                <a:ln>
                  <a:noFill/>
                </a:ln>
                <a:effectLst/>
                <a:uLnTx/>
                <a:uFillTx/>
                <a:latin typeface="Corbel"/>
                <a:ea typeface="+mn-ea"/>
                <a:cs typeface="+mn-cs"/>
              </a:rPr>
              <a:t>Cadre de la prise en soin d’un enfant</a:t>
            </a:r>
          </a:p>
          <a:p>
            <a:pPr marL="1028700" marR="0" lvl="3"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300" b="0" i="0" u="none" strike="noStrike" kern="1200" cap="none" spc="100" normalizeH="0" baseline="0" noProof="0" dirty="0">
                <a:ln>
                  <a:noFill/>
                </a:ln>
                <a:effectLst/>
                <a:uLnTx/>
                <a:uFillTx/>
                <a:latin typeface="Corbel"/>
                <a:ea typeface="+mn-ea"/>
                <a:cs typeface="+mn-cs"/>
              </a:rPr>
              <a:t>Définition du mineur</a:t>
            </a:r>
          </a:p>
          <a:p>
            <a:pPr marL="1028700" marR="0" lvl="3"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300" b="0" i="0" u="none" strike="noStrike" kern="1200" cap="none" spc="100" normalizeH="0" baseline="0" noProof="0" dirty="0">
                <a:ln>
                  <a:noFill/>
                </a:ln>
                <a:effectLst/>
                <a:uLnTx/>
                <a:uFillTx/>
                <a:latin typeface="Corbel"/>
                <a:ea typeface="+mn-ea"/>
                <a:cs typeface="+mn-cs"/>
              </a:rPr>
              <a:t>L’autorité parentale c’est quoi ?</a:t>
            </a:r>
          </a:p>
          <a:p>
            <a:pPr marL="457200" marR="0" lvl="0" indent="-457200" algn="l" defTabSz="914400" rtl="0" eaLnBrk="1" fontAlgn="auto" latinLnBrk="0" hangingPunct="1">
              <a:lnSpc>
                <a:spcPct val="170000"/>
              </a:lnSpc>
              <a:spcBef>
                <a:spcPts val="1000"/>
              </a:spcBef>
              <a:spcAft>
                <a:spcPts val="600"/>
              </a:spcAft>
              <a:buClrTx/>
              <a:buSzTx/>
              <a:buFont typeface="+mj-lt"/>
              <a:buAutoNum type="arabicPeriod"/>
              <a:tabLst/>
              <a:defRPr/>
            </a:pPr>
            <a:r>
              <a:rPr kumimoji="0" lang="fr-FR" sz="1500" b="0" i="0" u="none" strike="noStrike" kern="1200" cap="none" spc="100" normalizeH="0" baseline="0" noProof="0" dirty="0">
                <a:ln>
                  <a:noFill/>
                </a:ln>
                <a:effectLst/>
                <a:uLnTx/>
                <a:uFillTx/>
                <a:latin typeface="Corbel"/>
                <a:ea typeface="+mn-ea"/>
                <a:cs typeface="+mn-cs"/>
              </a:rPr>
              <a:t>Les règles juridiques de la prise en soin</a:t>
            </a:r>
          </a:p>
          <a:p>
            <a:pPr marL="1028700" marR="0" lvl="3"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300" b="0" i="0" u="none" strike="noStrike" kern="1200" cap="none" spc="100" normalizeH="0" baseline="0" noProof="0" dirty="0">
                <a:ln>
                  <a:noFill/>
                </a:ln>
                <a:effectLst/>
                <a:uLnTx/>
                <a:uFillTx/>
                <a:latin typeface="Corbel"/>
                <a:ea typeface="+mn-ea"/>
                <a:cs typeface="+mn-cs"/>
              </a:rPr>
              <a:t>Le consentement et la participation du mineur</a:t>
            </a:r>
          </a:p>
          <a:p>
            <a:pPr marL="1028700" marR="0" lvl="3"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300" b="0" i="0" u="none" strike="noStrike" kern="1200" cap="none" spc="100" normalizeH="0" baseline="0" noProof="0" dirty="0">
                <a:ln>
                  <a:noFill/>
                </a:ln>
                <a:effectLst/>
                <a:uLnTx/>
                <a:uFillTx/>
                <a:latin typeface="Corbel"/>
                <a:ea typeface="+mn-ea"/>
                <a:cs typeface="+mn-cs"/>
              </a:rPr>
              <a:t>L’information</a:t>
            </a:r>
          </a:p>
          <a:p>
            <a:pPr marL="1028700" marR="0" lvl="3"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300" b="0" i="0" u="none" strike="noStrike" kern="1200" cap="none" spc="100" normalizeH="0" baseline="0" noProof="0" dirty="0">
                <a:ln>
                  <a:noFill/>
                </a:ln>
                <a:effectLst/>
                <a:uLnTx/>
                <a:uFillTx/>
                <a:latin typeface="Corbel"/>
                <a:ea typeface="+mn-ea"/>
                <a:cs typeface="+mn-cs"/>
              </a:rPr>
              <a:t>Le secret et la confidentialité</a:t>
            </a:r>
          </a:p>
          <a:p>
            <a:pPr marL="1028700" marR="0" lvl="3"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300" b="0" i="0" u="none" strike="noStrike" kern="1200" cap="none" spc="100" normalizeH="0" baseline="0" noProof="0" dirty="0">
                <a:ln>
                  <a:noFill/>
                </a:ln>
                <a:effectLst/>
                <a:uLnTx/>
                <a:uFillTx/>
                <a:latin typeface="Corbel"/>
                <a:ea typeface="+mn-ea"/>
                <a:cs typeface="+mn-cs"/>
              </a:rPr>
              <a:t>La traçabilité</a:t>
            </a:r>
          </a:p>
        </p:txBody>
      </p:sp>
      <p:sp>
        <p:nvSpPr>
          <p:cNvPr id="7" name="Espace réservé du contenu 2">
            <a:extLst>
              <a:ext uri="{FF2B5EF4-FFF2-40B4-BE49-F238E27FC236}">
                <a16:creationId xmlns:a16="http://schemas.microsoft.com/office/drawing/2014/main" id="{466E8C01-5C19-5272-79E0-DAD16EDDD966}"/>
              </a:ext>
            </a:extLst>
          </p:cNvPr>
          <p:cNvSpPr txBox="1">
            <a:spLocks/>
          </p:cNvSpPr>
          <p:nvPr>
            <p:extLst>
              <p:ext uri="{E7BDC344-281C-4309-B0C6-D0EE65EED2A8}">
                <p202:designPr xmlns:p202="http://schemas.microsoft.com/office/powerpoint/2020/02/main">
                  <p202:designTagLst>
                    <p202:designTag name="ARCH:1:CLS" val="BulletedText"/>
                  </p202:designTagLst>
                </p202:designPr>
              </p:ext>
            </p:extLst>
          </p:nvPr>
        </p:nvSpPr>
        <p:spPr>
          <a:xfrm>
            <a:off x="5972315" y="82681"/>
            <a:ext cx="6219685" cy="3158710"/>
          </a:xfrm>
          <a:prstGeom prst="rect">
            <a:avLst/>
          </a:prstGeom>
        </p:spPr>
        <p:txBody>
          <a:bodyPr vert="horz" lIns="91440" tIns="45720" rIns="91440" bIns="45720" rtlCol="0">
            <a:normAutofit fontScale="77500" lnSpcReduction="20000"/>
          </a:bodyPr>
          <a:lstStyle>
            <a:lvl1pPr marL="457200" indent="-457200" algn="l" defTabSz="914400" rtl="0" eaLnBrk="1" latinLnBrk="0" hangingPunct="1">
              <a:lnSpc>
                <a:spcPct val="170000"/>
              </a:lnSpc>
              <a:spcBef>
                <a:spcPts val="1000"/>
              </a:spcBef>
              <a:spcAft>
                <a:spcPts val="600"/>
              </a:spcAft>
              <a:buFont typeface="+mj-lt"/>
              <a:buAutoNum type="arabicPeriod"/>
              <a:defRPr lang="en-US" sz="1800" kern="1200" spc="100" baseline="0">
                <a:solidFill>
                  <a:schemeClr val="tx1"/>
                </a:solidFill>
                <a:latin typeface="+mn-lt"/>
                <a:ea typeface="+mn-ea"/>
                <a:cs typeface="+mn-cs"/>
              </a:defRPr>
            </a:lvl1pPr>
            <a:lvl2pPr marL="685800" indent="-457200" algn="l" defTabSz="914400" rtl="0" eaLnBrk="1" latinLnBrk="0" hangingPunct="1">
              <a:lnSpc>
                <a:spcPct val="170000"/>
              </a:lnSpc>
              <a:spcBef>
                <a:spcPts val="500"/>
              </a:spcBef>
              <a:spcAft>
                <a:spcPts val="600"/>
              </a:spcAft>
              <a:buFont typeface="+mj-lt"/>
              <a:buAutoNum type="arabicPeriod"/>
              <a:defRPr lang="en-US" sz="1600" kern="1200" spc="100" baseline="0">
                <a:solidFill>
                  <a:schemeClr val="tx1"/>
                </a:solidFill>
                <a:latin typeface="+mn-lt"/>
                <a:ea typeface="+mn-ea"/>
                <a:cs typeface="+mn-cs"/>
              </a:defRPr>
            </a:lvl2pPr>
            <a:lvl3pPr marL="8001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3pPr>
            <a:lvl4pPr marL="10287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4pPr>
            <a:lvl5pPr marL="12573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70000"/>
              </a:lnSpc>
              <a:spcBef>
                <a:spcPts val="1000"/>
              </a:spcBef>
              <a:spcAft>
                <a:spcPts val="600"/>
              </a:spcAft>
              <a:buClrTx/>
              <a:buSzTx/>
              <a:buFont typeface="+mj-lt"/>
              <a:buAutoNum type="arabicPeriod" startAt="4"/>
              <a:tabLst/>
              <a:defRPr/>
            </a:pPr>
            <a:r>
              <a:rPr kumimoji="0" lang="fr-FR" sz="1800" b="0" i="0" u="none" strike="noStrike" kern="1200" cap="none" spc="100" normalizeH="0" baseline="0" noProof="0" dirty="0">
                <a:ln>
                  <a:noFill/>
                </a:ln>
                <a:effectLst/>
                <a:uLnTx/>
                <a:uFillTx/>
                <a:latin typeface="Corbel"/>
                <a:ea typeface="+mn-ea"/>
                <a:cs typeface="+mn-cs"/>
              </a:rPr>
              <a:t> Les différents cadres de pratique</a:t>
            </a:r>
          </a:p>
          <a:p>
            <a:pPr marL="800100" marR="0" lvl="2"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400" b="0" i="0" u="none" strike="noStrike" kern="1200" cap="none" spc="100" normalizeH="0" baseline="0" noProof="0" dirty="0">
                <a:ln>
                  <a:noFill/>
                </a:ln>
                <a:effectLst/>
                <a:uLnTx/>
                <a:uFillTx/>
                <a:latin typeface="Corbel"/>
                <a:ea typeface="+mn-ea"/>
                <a:cs typeface="+mn-cs"/>
              </a:rPr>
              <a:t>les points communs</a:t>
            </a:r>
          </a:p>
          <a:p>
            <a:pPr marL="800100" marR="0" lvl="2"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400" b="0" i="0" u="none" strike="noStrike" kern="1200" cap="none" spc="100" normalizeH="0" baseline="0" noProof="0" dirty="0">
                <a:ln>
                  <a:noFill/>
                </a:ln>
                <a:effectLst/>
                <a:uLnTx/>
                <a:uFillTx/>
                <a:latin typeface="Corbel"/>
                <a:ea typeface="+mn-ea"/>
                <a:cs typeface="+mn-cs"/>
              </a:rPr>
              <a:t> la diversité des cadres</a:t>
            </a:r>
          </a:p>
          <a:p>
            <a:pPr marL="1257300" marR="0" lvl="4" indent="-342900" algn="l" defTabSz="914400" rtl="0" eaLnBrk="1" fontAlgn="auto" latinLnBrk="0" hangingPunct="1">
              <a:lnSpc>
                <a:spcPct val="170000"/>
              </a:lnSpc>
              <a:spcBef>
                <a:spcPts val="500"/>
              </a:spcBef>
              <a:spcAft>
                <a:spcPts val="600"/>
              </a:spcAft>
              <a:buClrTx/>
              <a:buSzTx/>
              <a:buFont typeface="+mj-lt"/>
              <a:buAutoNum type="romanLcPeriod"/>
              <a:tabLst/>
              <a:defRPr/>
            </a:pPr>
            <a:r>
              <a:rPr kumimoji="0" lang="fr-FR" sz="1400" b="0" i="0" u="none" strike="noStrike" kern="1200" cap="none" spc="100" normalizeH="0" baseline="0" noProof="0" dirty="0">
                <a:ln>
                  <a:noFill/>
                </a:ln>
                <a:effectLst/>
                <a:uLnTx/>
                <a:uFillTx/>
                <a:latin typeface="Corbel"/>
                <a:ea typeface="+mn-ea"/>
                <a:cs typeface="+mn-cs"/>
              </a:rPr>
              <a:t>Professions inscrites au CSP avec ordre</a:t>
            </a:r>
          </a:p>
          <a:p>
            <a:pPr marL="1257300" marR="0" lvl="4" indent="-342900" algn="l" defTabSz="914400" rtl="0" eaLnBrk="1" fontAlgn="auto" latinLnBrk="0" hangingPunct="1">
              <a:lnSpc>
                <a:spcPct val="170000"/>
              </a:lnSpc>
              <a:spcBef>
                <a:spcPts val="500"/>
              </a:spcBef>
              <a:spcAft>
                <a:spcPts val="600"/>
              </a:spcAft>
              <a:buClrTx/>
              <a:buSzTx/>
              <a:buFont typeface="+mj-lt"/>
              <a:buAutoNum type="romanLcPeriod"/>
              <a:tabLst/>
              <a:defRPr/>
            </a:pPr>
            <a:r>
              <a:rPr kumimoji="0" lang="fr-FR" sz="1400" b="0" i="0" u="none" strike="noStrike" kern="1200" cap="none" spc="100" normalizeH="0" baseline="0" noProof="0" dirty="0">
                <a:ln>
                  <a:noFill/>
                </a:ln>
                <a:effectLst/>
                <a:uLnTx/>
                <a:uFillTx/>
                <a:latin typeface="Corbel"/>
                <a:ea typeface="+mn-ea"/>
                <a:cs typeface="+mn-cs"/>
              </a:rPr>
              <a:t>Professions inscrites au CSP sans ordre</a:t>
            </a:r>
          </a:p>
          <a:p>
            <a:pPr marL="1257300" marR="0" lvl="4" indent="-342900" algn="l" defTabSz="914400" rtl="0" eaLnBrk="1" fontAlgn="auto" latinLnBrk="0" hangingPunct="1">
              <a:lnSpc>
                <a:spcPct val="170000"/>
              </a:lnSpc>
              <a:spcBef>
                <a:spcPts val="500"/>
              </a:spcBef>
              <a:spcAft>
                <a:spcPts val="600"/>
              </a:spcAft>
              <a:buClrTx/>
              <a:buSzTx/>
              <a:buFont typeface="+mj-lt"/>
              <a:buAutoNum type="romanLcPeriod"/>
              <a:tabLst/>
              <a:defRPr/>
            </a:pPr>
            <a:r>
              <a:rPr kumimoji="0" lang="fr-FR" sz="1400" b="0" i="0" u="none" strike="noStrike" kern="1200" cap="none" spc="100" normalizeH="0" baseline="0" noProof="0" dirty="0">
                <a:ln>
                  <a:noFill/>
                </a:ln>
                <a:effectLst/>
                <a:uLnTx/>
                <a:uFillTx/>
                <a:latin typeface="Corbel"/>
                <a:ea typeface="+mn-ea"/>
                <a:cs typeface="+mn-cs"/>
              </a:rPr>
              <a:t>Professions hors CSP</a:t>
            </a:r>
          </a:p>
          <a:p>
            <a:pPr marL="1257300" marR="0" lvl="4" indent="-342900" algn="l" defTabSz="914400" rtl="0" eaLnBrk="1" fontAlgn="auto" latinLnBrk="0" hangingPunct="1">
              <a:lnSpc>
                <a:spcPct val="170000"/>
              </a:lnSpc>
              <a:spcBef>
                <a:spcPts val="500"/>
              </a:spcBef>
              <a:spcAft>
                <a:spcPts val="600"/>
              </a:spcAft>
              <a:buClrTx/>
              <a:buSzTx/>
              <a:buFont typeface="+mj-lt"/>
              <a:buAutoNum type="romanLcPeriod"/>
              <a:tabLst/>
              <a:defRPr/>
            </a:pPr>
            <a:r>
              <a:rPr kumimoji="0" lang="fr-FR" sz="1400" b="0" i="0" u="none" strike="noStrike" kern="1200" cap="none" spc="100" normalizeH="0" baseline="0" noProof="0" dirty="0">
                <a:ln>
                  <a:noFill/>
                </a:ln>
                <a:effectLst/>
                <a:uLnTx/>
                <a:uFillTx/>
                <a:latin typeface="Corbel"/>
                <a:ea typeface="+mn-ea"/>
                <a:cs typeface="+mn-cs"/>
              </a:rPr>
              <a:t>Différences de cadres</a:t>
            </a:r>
          </a:p>
          <a:p>
            <a:pPr marL="800100" marR="0" lvl="2" indent="-342900" algn="l" defTabSz="914400" rtl="0" eaLnBrk="1" fontAlgn="auto" latinLnBrk="0" hangingPunct="1">
              <a:lnSpc>
                <a:spcPct val="170000"/>
              </a:lnSpc>
              <a:spcBef>
                <a:spcPts val="500"/>
              </a:spcBef>
              <a:spcAft>
                <a:spcPts val="600"/>
              </a:spcAft>
              <a:buClrTx/>
              <a:buSzTx/>
              <a:buFont typeface="+mj-lt"/>
              <a:buAutoNum type="alphaLcParenR"/>
              <a:tabLst/>
              <a:defRPr/>
            </a:pPr>
            <a:r>
              <a:rPr kumimoji="0" lang="fr-FR" sz="1400" b="0" i="0" u="none" strike="noStrike" kern="1200" cap="none" spc="100" normalizeH="0" baseline="0" noProof="0" dirty="0">
                <a:ln>
                  <a:noFill/>
                </a:ln>
                <a:effectLst/>
                <a:uLnTx/>
                <a:uFillTx/>
                <a:latin typeface="Corbel"/>
                <a:ea typeface="+mn-ea"/>
                <a:cs typeface="+mn-cs"/>
              </a:rPr>
              <a:t> travail en réseau et collaboration</a:t>
            </a:r>
          </a:p>
        </p:txBody>
      </p:sp>
      <p:sp>
        <p:nvSpPr>
          <p:cNvPr id="8" name="Espace réservé du contenu 2">
            <a:extLst>
              <a:ext uri="{FF2B5EF4-FFF2-40B4-BE49-F238E27FC236}">
                <a16:creationId xmlns:a16="http://schemas.microsoft.com/office/drawing/2014/main" id="{E2FBDDFA-48A3-AB3A-7542-C2B4163F383C}"/>
              </a:ext>
            </a:extLst>
          </p:cNvPr>
          <p:cNvSpPr txBox="1">
            <a:spLocks/>
          </p:cNvSpPr>
          <p:nvPr>
            <p:extLst>
              <p:ext uri="{E7BDC344-281C-4309-B0C6-D0EE65EED2A8}">
                <p202:designPr xmlns:p202="http://schemas.microsoft.com/office/powerpoint/2020/02/main">
                  <p202:designTagLst>
                    <p202:designTag name="ARCH:1:CLS" val="BulletedText"/>
                  </p202:designTagLst>
                </p202:designPr>
              </p:ext>
            </p:extLst>
          </p:nvPr>
        </p:nvSpPr>
        <p:spPr>
          <a:xfrm>
            <a:off x="9627007" y="4043748"/>
            <a:ext cx="2390187" cy="1777117"/>
          </a:xfrm>
          <a:prstGeom prst="rect">
            <a:avLst/>
          </a:prstGeom>
        </p:spPr>
        <p:txBody>
          <a:bodyPr vert="horz" lIns="91440" tIns="45720" rIns="91440" bIns="45720" rtlCol="0">
            <a:normAutofit fontScale="92500"/>
          </a:bodyPr>
          <a:lstStyle>
            <a:lvl1pPr marL="457200" indent="-457200" algn="l" defTabSz="914400" rtl="0" eaLnBrk="1" latinLnBrk="0" hangingPunct="1">
              <a:lnSpc>
                <a:spcPct val="170000"/>
              </a:lnSpc>
              <a:spcBef>
                <a:spcPts val="1000"/>
              </a:spcBef>
              <a:spcAft>
                <a:spcPts val="600"/>
              </a:spcAft>
              <a:buFont typeface="+mj-lt"/>
              <a:buAutoNum type="arabicPeriod"/>
              <a:defRPr lang="en-US" sz="1800" kern="1200" spc="100" baseline="0">
                <a:solidFill>
                  <a:schemeClr val="tx1"/>
                </a:solidFill>
                <a:latin typeface="+mn-lt"/>
                <a:ea typeface="+mn-ea"/>
                <a:cs typeface="+mn-cs"/>
              </a:defRPr>
            </a:lvl1pPr>
            <a:lvl2pPr marL="685800" indent="-457200" algn="l" defTabSz="914400" rtl="0" eaLnBrk="1" latinLnBrk="0" hangingPunct="1">
              <a:lnSpc>
                <a:spcPct val="170000"/>
              </a:lnSpc>
              <a:spcBef>
                <a:spcPts val="500"/>
              </a:spcBef>
              <a:spcAft>
                <a:spcPts val="600"/>
              </a:spcAft>
              <a:buFont typeface="+mj-lt"/>
              <a:buAutoNum type="arabicPeriod"/>
              <a:defRPr lang="en-US" sz="1600" kern="1200" spc="100" baseline="0">
                <a:solidFill>
                  <a:schemeClr val="tx1"/>
                </a:solidFill>
                <a:latin typeface="+mn-lt"/>
                <a:ea typeface="+mn-ea"/>
                <a:cs typeface="+mn-cs"/>
              </a:defRPr>
            </a:lvl2pPr>
            <a:lvl3pPr marL="8001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3pPr>
            <a:lvl4pPr marL="10287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4pPr>
            <a:lvl5pPr marL="1257300" indent="-342900" algn="l" defTabSz="914400" rtl="0" eaLnBrk="1" latinLnBrk="0" hangingPunct="1">
              <a:lnSpc>
                <a:spcPct val="170000"/>
              </a:lnSpc>
              <a:spcBef>
                <a:spcPts val="500"/>
              </a:spcBef>
              <a:spcAft>
                <a:spcPts val="600"/>
              </a:spcAft>
              <a:buFont typeface="+mj-lt"/>
              <a:buAutoNum type="arabicPeriod"/>
              <a:defRPr lang="en-US" sz="14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mj-lt"/>
              <a:buAutoNum type="arabicPeriod" startAt="6"/>
              <a:defRPr/>
            </a:pPr>
            <a:r>
              <a:rPr kumimoji="0" lang="fr-FR" sz="1400" b="0" i="0" u="none" strike="noStrike" kern="1200" cap="none" spc="100" normalizeH="0" baseline="0" noProof="0" dirty="0">
                <a:ln>
                  <a:noFill/>
                </a:ln>
                <a:effectLst/>
                <a:uLnTx/>
                <a:uFillTx/>
                <a:latin typeface="Corbel"/>
                <a:ea typeface="+mn-ea"/>
                <a:cs typeface="+mn-cs"/>
              </a:rPr>
              <a:t> </a:t>
            </a:r>
            <a:r>
              <a:rPr lang="fr-FR" sz="1400" dirty="0"/>
              <a:t>Les conseils qui sécurisent la pratique</a:t>
            </a:r>
            <a:endParaRPr kumimoji="0" lang="fr-FR" sz="1400" i="0" u="none" strike="noStrike" kern="1200" cap="none" spc="100" normalizeH="0" baseline="0" noProof="0" dirty="0">
              <a:ln>
                <a:noFill/>
              </a:ln>
              <a:effectLst/>
              <a:uLnTx/>
              <a:uFillTx/>
              <a:latin typeface="Corbel"/>
              <a:ea typeface="+mn-ea"/>
              <a:cs typeface="+mn-cs"/>
            </a:endParaRPr>
          </a:p>
          <a:p>
            <a:pPr marL="457200" marR="0" lvl="0" indent="-457200" algn="l" defTabSz="914400" rtl="0" eaLnBrk="1" fontAlgn="auto" latinLnBrk="0" hangingPunct="1">
              <a:lnSpc>
                <a:spcPct val="170000"/>
              </a:lnSpc>
              <a:spcBef>
                <a:spcPts val="1000"/>
              </a:spcBef>
              <a:spcAft>
                <a:spcPts val="600"/>
              </a:spcAft>
              <a:buClrTx/>
              <a:buSzTx/>
              <a:buFont typeface="+mj-lt"/>
              <a:buAutoNum type="arabicPeriod" startAt="6"/>
              <a:tabLst/>
              <a:defRPr/>
            </a:pPr>
            <a:r>
              <a:rPr kumimoji="0" lang="fr-FR" sz="1500" b="0" i="0" u="none" strike="noStrike" kern="1200" cap="none" spc="100" normalizeH="0" baseline="0" noProof="0" dirty="0">
                <a:ln>
                  <a:noFill/>
                </a:ln>
                <a:effectLst/>
                <a:uLnTx/>
                <a:uFillTx/>
                <a:latin typeface="Corbel"/>
                <a:ea typeface="+mn-ea"/>
                <a:cs typeface="+mn-cs"/>
              </a:rPr>
              <a:t>Conclusion et échanges</a:t>
            </a:r>
          </a:p>
        </p:txBody>
      </p:sp>
      <p:cxnSp>
        <p:nvCxnSpPr>
          <p:cNvPr id="9" name="Connecteur droit 8">
            <a:extLst>
              <a:ext uri="{FF2B5EF4-FFF2-40B4-BE49-F238E27FC236}">
                <a16:creationId xmlns:a16="http://schemas.microsoft.com/office/drawing/2014/main" id="{EABAC1E3-633A-7CEC-CBC3-F00BE681C5EC}"/>
              </a:ext>
            </a:extLst>
          </p:cNvPr>
          <p:cNvCxnSpPr>
            <a:cxnSpLocks/>
          </p:cNvCxnSpPr>
          <p:nvPr/>
        </p:nvCxnSpPr>
        <p:spPr>
          <a:xfrm>
            <a:off x="6075680" y="1808480"/>
            <a:ext cx="0" cy="410464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81640AB7-13FD-90C5-4B16-D4BA296135E9}"/>
              </a:ext>
            </a:extLst>
          </p:cNvPr>
          <p:cNvPicPr>
            <a:picLocks noChangeAspect="1"/>
          </p:cNvPicPr>
          <p:nvPr/>
        </p:nvPicPr>
        <p:blipFill>
          <a:blip r:embed="rId2"/>
          <a:stretch>
            <a:fillRect/>
          </a:stretch>
        </p:blipFill>
        <p:spPr>
          <a:xfrm>
            <a:off x="50800" y="4645362"/>
            <a:ext cx="2844800" cy="1910377"/>
          </a:xfrm>
          <a:prstGeom prst="rect">
            <a:avLst/>
          </a:prstGeom>
        </p:spPr>
      </p:pic>
      <p:pic>
        <p:nvPicPr>
          <p:cNvPr id="12" name="Image 11">
            <a:extLst>
              <a:ext uri="{FF2B5EF4-FFF2-40B4-BE49-F238E27FC236}">
                <a16:creationId xmlns:a16="http://schemas.microsoft.com/office/drawing/2014/main" id="{DB65B323-4F65-EA53-1F37-0462C830E79E}"/>
              </a:ext>
            </a:extLst>
          </p:cNvPr>
          <p:cNvPicPr>
            <a:picLocks noChangeAspect="1"/>
          </p:cNvPicPr>
          <p:nvPr/>
        </p:nvPicPr>
        <p:blipFill>
          <a:blip r:embed="rId3"/>
          <a:stretch>
            <a:fillRect/>
          </a:stretch>
        </p:blipFill>
        <p:spPr>
          <a:xfrm>
            <a:off x="174806" y="3413365"/>
            <a:ext cx="2151835" cy="756690"/>
          </a:xfrm>
          <a:prstGeom prst="rect">
            <a:avLst/>
          </a:prstGeom>
        </p:spPr>
      </p:pic>
      <p:sp>
        <p:nvSpPr>
          <p:cNvPr id="2" name="ZoneTexte 1">
            <a:extLst>
              <a:ext uri="{FF2B5EF4-FFF2-40B4-BE49-F238E27FC236}">
                <a16:creationId xmlns:a16="http://schemas.microsoft.com/office/drawing/2014/main" id="{282CFFFF-0725-0FFB-15A8-27982B6EB138}"/>
              </a:ext>
            </a:extLst>
          </p:cNvPr>
          <p:cNvSpPr txBox="1"/>
          <p:nvPr/>
        </p:nvSpPr>
        <p:spPr>
          <a:xfrm>
            <a:off x="9175805" y="3800723"/>
            <a:ext cx="184731" cy="369332"/>
          </a:xfrm>
          <a:prstGeom prst="rect">
            <a:avLst/>
          </a:prstGeom>
          <a:noFill/>
        </p:spPr>
        <p:txBody>
          <a:bodyPr wrap="square" rtlCol="0">
            <a:spAutoFit/>
          </a:bodyPr>
          <a:lstStyle/>
          <a:p>
            <a:endParaRPr lang="fr-FR" dirty="0"/>
          </a:p>
        </p:txBody>
      </p:sp>
      <p:sp>
        <p:nvSpPr>
          <p:cNvPr id="5" name="ZoneTexte 4">
            <a:extLst>
              <a:ext uri="{FF2B5EF4-FFF2-40B4-BE49-F238E27FC236}">
                <a16:creationId xmlns:a16="http://schemas.microsoft.com/office/drawing/2014/main" id="{444E36D0-236F-073D-CCC8-9C542B067B4A}"/>
              </a:ext>
            </a:extLst>
          </p:cNvPr>
          <p:cNvSpPr txBox="1"/>
          <p:nvPr/>
        </p:nvSpPr>
        <p:spPr>
          <a:xfrm>
            <a:off x="6141721" y="3158710"/>
            <a:ext cx="3426129" cy="3927229"/>
          </a:xfrm>
          <a:prstGeom prst="rect">
            <a:avLst/>
          </a:prstGeom>
          <a:noFill/>
        </p:spPr>
        <p:txBody>
          <a:bodyPr wrap="square" rtlCol="0">
            <a:spAutoFit/>
          </a:bodyPr>
          <a:lstStyle/>
          <a:p>
            <a:pPr marL="457200" lvl="0" indent="-457200">
              <a:lnSpc>
                <a:spcPct val="170000"/>
              </a:lnSpc>
              <a:spcBef>
                <a:spcPts val="1000"/>
              </a:spcBef>
              <a:spcAft>
                <a:spcPts val="600"/>
              </a:spcAft>
              <a:buFont typeface="+mj-lt"/>
              <a:buAutoNum type="arabicPeriod" startAt="5"/>
              <a:defRPr/>
            </a:pPr>
            <a:r>
              <a:rPr lang="fr-FR" sz="1300" spc="100" dirty="0"/>
              <a:t>Gérer les situations complexes en pratique</a:t>
            </a:r>
          </a:p>
          <a:p>
            <a:pPr marL="914400" lvl="1" indent="-457200">
              <a:lnSpc>
                <a:spcPct val="170000"/>
              </a:lnSpc>
              <a:spcBef>
                <a:spcPts val="1000"/>
              </a:spcBef>
              <a:spcAft>
                <a:spcPts val="600"/>
              </a:spcAft>
              <a:buFont typeface="+mj-lt"/>
              <a:buAutoNum type="alphaLcParenR"/>
              <a:defRPr/>
            </a:pPr>
            <a:r>
              <a:rPr lang="fr-FR" sz="1000" dirty="0"/>
              <a:t>un enfant accompagné d’un seul parent</a:t>
            </a:r>
          </a:p>
          <a:p>
            <a:pPr marL="914400" lvl="1" indent="-457200">
              <a:lnSpc>
                <a:spcPct val="170000"/>
              </a:lnSpc>
              <a:spcBef>
                <a:spcPts val="1000"/>
              </a:spcBef>
              <a:spcAft>
                <a:spcPts val="600"/>
              </a:spcAft>
              <a:buFont typeface="+mj-lt"/>
              <a:buAutoNum type="alphaLcParenR"/>
              <a:defRPr/>
            </a:pPr>
            <a:r>
              <a:rPr lang="fr-FR" sz="1000" spc="100" dirty="0"/>
              <a:t>Désaccord entre les parents</a:t>
            </a:r>
          </a:p>
          <a:p>
            <a:pPr marL="914400" lvl="1" indent="-457200">
              <a:lnSpc>
                <a:spcPct val="170000"/>
              </a:lnSpc>
              <a:spcBef>
                <a:spcPts val="1000"/>
              </a:spcBef>
              <a:spcAft>
                <a:spcPts val="600"/>
              </a:spcAft>
              <a:buFont typeface="+mj-lt"/>
              <a:buAutoNum type="alphaLcParenR"/>
              <a:defRPr/>
            </a:pPr>
            <a:r>
              <a:rPr lang="fr-FR" sz="1000" spc="100" dirty="0"/>
              <a:t>L’enfant refuse le soin</a:t>
            </a:r>
          </a:p>
          <a:p>
            <a:pPr marL="914400" lvl="1" indent="-457200">
              <a:lnSpc>
                <a:spcPct val="170000"/>
              </a:lnSpc>
              <a:spcBef>
                <a:spcPts val="1000"/>
              </a:spcBef>
              <a:spcAft>
                <a:spcPts val="600"/>
              </a:spcAft>
              <a:buFont typeface="+mj-lt"/>
              <a:buAutoNum type="alphaLcParenR"/>
              <a:defRPr/>
            </a:pPr>
            <a:r>
              <a:rPr lang="fr-FR" sz="1000" spc="100" dirty="0"/>
              <a:t>L'enfant ne veut pas être touché</a:t>
            </a:r>
          </a:p>
          <a:p>
            <a:pPr marL="914400" lvl="1" indent="-457200">
              <a:lnSpc>
                <a:spcPct val="170000"/>
              </a:lnSpc>
              <a:spcBef>
                <a:spcPts val="1000"/>
              </a:spcBef>
              <a:spcAft>
                <a:spcPts val="600"/>
              </a:spcAft>
              <a:buFont typeface="+mj-lt"/>
              <a:buAutoNum type="alphaLcParenR"/>
              <a:defRPr/>
            </a:pPr>
            <a:r>
              <a:rPr lang="fr-FR" sz="1000" spc="100" dirty="0"/>
              <a:t>Suspicion de maltraitance</a:t>
            </a:r>
          </a:p>
          <a:p>
            <a:pPr marL="914400" lvl="1" indent="-457200">
              <a:lnSpc>
                <a:spcPct val="170000"/>
              </a:lnSpc>
              <a:spcBef>
                <a:spcPts val="1000"/>
              </a:spcBef>
              <a:spcAft>
                <a:spcPts val="600"/>
              </a:spcAft>
              <a:buFont typeface="+mj-lt"/>
              <a:buAutoNum type="alphaLcParenR"/>
              <a:defRPr/>
            </a:pPr>
            <a:r>
              <a:rPr lang="fr-FR" sz="1000" spc="100" dirty="0"/>
              <a:t>Cas pratique interactif</a:t>
            </a:r>
          </a:p>
          <a:p>
            <a:endParaRPr lang="fr-FR" dirty="0"/>
          </a:p>
        </p:txBody>
      </p:sp>
      <p:cxnSp>
        <p:nvCxnSpPr>
          <p:cNvPr id="15" name="Connecteur droit 14">
            <a:extLst>
              <a:ext uri="{FF2B5EF4-FFF2-40B4-BE49-F238E27FC236}">
                <a16:creationId xmlns:a16="http://schemas.microsoft.com/office/drawing/2014/main" id="{2F7DBC93-01D3-4A7A-5B91-0A813AAB4F53}"/>
              </a:ext>
            </a:extLst>
          </p:cNvPr>
          <p:cNvCxnSpPr>
            <a:cxnSpLocks/>
          </p:cNvCxnSpPr>
          <p:nvPr/>
        </p:nvCxnSpPr>
        <p:spPr>
          <a:xfrm flipV="1">
            <a:off x="9515930" y="3413365"/>
            <a:ext cx="0" cy="303788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554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FE1999-B990-E7E7-C926-C47F7578D988}"/>
              </a:ext>
            </a:extLst>
          </p:cNvPr>
          <p:cNvSpPr>
            <a:spLocks noGrp="1"/>
          </p:cNvSpPr>
          <p:nvPr>
            <p:ph type="title"/>
          </p:nvPr>
        </p:nvSpPr>
        <p:spPr>
          <a:xfrm>
            <a:off x="4182212" y="4192050"/>
            <a:ext cx="7560526" cy="1029490"/>
          </a:xfrm>
        </p:spPr>
        <p:txBody>
          <a:bodyPr anchor="ctr">
            <a:normAutofit/>
          </a:bodyPr>
          <a:lstStyle/>
          <a:p>
            <a:pPr marL="742950" indent="-742950" algn="ctr">
              <a:buFont typeface="+mj-lt"/>
              <a:buAutoNum type="arabicPeriod"/>
            </a:pPr>
            <a:r>
              <a:rPr lang="fr-FR" sz="3900" u="sng" dirty="0"/>
              <a:t>Préambule</a:t>
            </a:r>
            <a:r>
              <a:rPr lang="fr-FR" sz="3900" dirty="0"/>
              <a:t> </a:t>
            </a:r>
          </a:p>
        </p:txBody>
      </p:sp>
      <p:pic>
        <p:nvPicPr>
          <p:cNvPr id="3" name="Image 2">
            <a:extLst>
              <a:ext uri="{FF2B5EF4-FFF2-40B4-BE49-F238E27FC236}">
                <a16:creationId xmlns:a16="http://schemas.microsoft.com/office/drawing/2014/main" id="{B85B7D03-861C-D653-2E4F-2C181D1B209C}"/>
              </a:ext>
            </a:extLst>
          </p:cNvPr>
          <p:cNvPicPr>
            <a:picLocks noChangeAspect="1"/>
          </p:cNvPicPr>
          <p:nvPr/>
        </p:nvPicPr>
        <p:blipFill>
          <a:blip r:embed="rId3"/>
          <a:stretch>
            <a:fillRect/>
          </a:stretch>
        </p:blipFill>
        <p:spPr>
          <a:xfrm>
            <a:off x="8924201" y="458020"/>
            <a:ext cx="2773920" cy="975445"/>
          </a:xfrm>
          <a:prstGeom prst="rect">
            <a:avLst/>
          </a:prstGeom>
        </p:spPr>
      </p:pic>
      <p:pic>
        <p:nvPicPr>
          <p:cNvPr id="5" name="Image 4">
            <a:extLst>
              <a:ext uri="{FF2B5EF4-FFF2-40B4-BE49-F238E27FC236}">
                <a16:creationId xmlns:a16="http://schemas.microsoft.com/office/drawing/2014/main" id="{51438CAF-AE55-63FE-75C1-26831060E6BD}"/>
              </a:ext>
            </a:extLst>
          </p:cNvPr>
          <p:cNvPicPr>
            <a:picLocks noChangeAspect="1"/>
          </p:cNvPicPr>
          <p:nvPr/>
        </p:nvPicPr>
        <p:blipFill>
          <a:blip r:embed="rId4"/>
          <a:stretch>
            <a:fillRect/>
          </a:stretch>
        </p:blipFill>
        <p:spPr>
          <a:xfrm>
            <a:off x="2252837" y="3580250"/>
            <a:ext cx="1743075" cy="2619375"/>
          </a:xfrm>
          <a:prstGeom prst="rect">
            <a:avLst/>
          </a:prstGeom>
        </p:spPr>
      </p:pic>
      <p:pic>
        <p:nvPicPr>
          <p:cNvPr id="7" name="Image 6">
            <a:extLst>
              <a:ext uri="{FF2B5EF4-FFF2-40B4-BE49-F238E27FC236}">
                <a16:creationId xmlns:a16="http://schemas.microsoft.com/office/drawing/2014/main" id="{97793838-D01B-C9A1-852B-88ABFA02B5ED}"/>
              </a:ext>
            </a:extLst>
          </p:cNvPr>
          <p:cNvPicPr>
            <a:picLocks noChangeAspect="1"/>
          </p:cNvPicPr>
          <p:nvPr/>
        </p:nvPicPr>
        <p:blipFill>
          <a:blip r:embed="rId5"/>
          <a:stretch>
            <a:fillRect/>
          </a:stretch>
        </p:blipFill>
        <p:spPr>
          <a:xfrm>
            <a:off x="8618538" y="2343536"/>
            <a:ext cx="3124200" cy="1466850"/>
          </a:xfrm>
          <a:prstGeom prst="rect">
            <a:avLst/>
          </a:prstGeom>
        </p:spPr>
      </p:pic>
    </p:spTree>
    <p:extLst>
      <p:ext uri="{BB962C8B-B14F-4D97-AF65-F5344CB8AC3E}">
        <p14:creationId xmlns:p14="http://schemas.microsoft.com/office/powerpoint/2010/main" val="11214404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9126B23-C420-23BB-E654-2C95F534030E}"/>
              </a:ext>
            </a:extLst>
          </p:cNvPr>
          <p:cNvPicPr>
            <a:picLocks noChangeAspect="1"/>
          </p:cNvPicPr>
          <p:nvPr/>
        </p:nvPicPr>
        <p:blipFill>
          <a:blip r:embed="rId2"/>
          <a:stretch>
            <a:fillRect/>
          </a:stretch>
        </p:blipFill>
        <p:spPr>
          <a:xfrm>
            <a:off x="2390775" y="750524"/>
            <a:ext cx="1619016" cy="1494476"/>
          </a:xfrm>
          <a:prstGeom prst="rect">
            <a:avLst/>
          </a:prstGeom>
        </p:spPr>
      </p:pic>
      <p:pic>
        <p:nvPicPr>
          <p:cNvPr id="7" name="Image 6">
            <a:extLst>
              <a:ext uri="{FF2B5EF4-FFF2-40B4-BE49-F238E27FC236}">
                <a16:creationId xmlns:a16="http://schemas.microsoft.com/office/drawing/2014/main" id="{A5503AD8-6034-FBE1-98E4-1C1C25018227}"/>
              </a:ext>
            </a:extLst>
          </p:cNvPr>
          <p:cNvPicPr>
            <a:picLocks noChangeAspect="1"/>
          </p:cNvPicPr>
          <p:nvPr/>
        </p:nvPicPr>
        <p:blipFill>
          <a:blip r:embed="rId3"/>
          <a:stretch>
            <a:fillRect/>
          </a:stretch>
        </p:blipFill>
        <p:spPr>
          <a:xfrm>
            <a:off x="9716790" y="5821111"/>
            <a:ext cx="2307153" cy="811307"/>
          </a:xfrm>
          <a:prstGeom prst="rect">
            <a:avLst/>
          </a:prstGeom>
        </p:spPr>
      </p:pic>
      <p:sp>
        <p:nvSpPr>
          <p:cNvPr id="9" name="Ellipse 8">
            <a:extLst>
              <a:ext uri="{FF2B5EF4-FFF2-40B4-BE49-F238E27FC236}">
                <a16:creationId xmlns:a16="http://schemas.microsoft.com/office/drawing/2014/main" id="{E120BC41-38CC-4566-3129-BE808CB522FD}"/>
              </a:ext>
            </a:extLst>
          </p:cNvPr>
          <p:cNvSpPr/>
          <p:nvPr/>
        </p:nvSpPr>
        <p:spPr>
          <a:xfrm>
            <a:off x="375919" y="1838464"/>
            <a:ext cx="3882471" cy="4173958"/>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dirty="0">
                <a:solidFill>
                  <a:schemeClr val="tx1"/>
                </a:solidFill>
              </a:rPr>
              <a:t>Selon le </a:t>
            </a:r>
            <a:r>
              <a:rPr lang="fr-FR" sz="1600" b="1" dirty="0">
                <a:solidFill>
                  <a:schemeClr val="tx1"/>
                </a:solidFill>
              </a:rPr>
              <a:t>Centre national de ressources textuelles et lexicales (CNRTL</a:t>
            </a:r>
            <a:r>
              <a:rPr lang="fr-FR" sz="1600" dirty="0">
                <a:solidFill>
                  <a:schemeClr val="tx1"/>
                </a:solidFill>
              </a:rPr>
              <a:t>), prendre en charge signifie assumer la responsabilité, prendre soin. </a:t>
            </a:r>
            <a:r>
              <a:rPr lang="fr-FR" sz="1600" u="sng" dirty="0">
                <a:solidFill>
                  <a:schemeClr val="tx1"/>
                </a:solidFill>
              </a:rPr>
              <a:t>En droit social</a:t>
            </a:r>
            <a:r>
              <a:rPr lang="fr-FR" sz="1600" dirty="0">
                <a:solidFill>
                  <a:schemeClr val="tx1"/>
                </a:solidFill>
              </a:rPr>
              <a:t>, c’est l’acceptation par un organisme de </a:t>
            </a:r>
            <a:r>
              <a:rPr lang="fr-FR" sz="1600" b="1" dirty="0">
                <a:solidFill>
                  <a:schemeClr val="tx1"/>
                </a:solidFill>
              </a:rPr>
              <a:t>verser des prestations à un assuré pour son compte</a:t>
            </a:r>
            <a:r>
              <a:rPr lang="fr-FR" sz="1600" dirty="0">
                <a:solidFill>
                  <a:schemeClr val="tx1"/>
                </a:solidFill>
              </a:rPr>
              <a:t>, dès lors qu’il remplit les conditions administratives et médicales requises pour lui ou ses ayants droit. </a:t>
            </a:r>
          </a:p>
        </p:txBody>
      </p:sp>
      <p:sp>
        <p:nvSpPr>
          <p:cNvPr id="10" name="Ellipse 9">
            <a:extLst>
              <a:ext uri="{FF2B5EF4-FFF2-40B4-BE49-F238E27FC236}">
                <a16:creationId xmlns:a16="http://schemas.microsoft.com/office/drawing/2014/main" id="{B8BAAA74-140D-CC6D-0D76-EE2E3C7CF860}"/>
              </a:ext>
            </a:extLst>
          </p:cNvPr>
          <p:cNvSpPr/>
          <p:nvPr/>
        </p:nvSpPr>
        <p:spPr>
          <a:xfrm>
            <a:off x="3692284" y="715964"/>
            <a:ext cx="3230880" cy="22450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dirty="0">
                <a:solidFill>
                  <a:schemeClr val="tx1"/>
                </a:solidFill>
              </a:rPr>
              <a:t>Selon </a:t>
            </a:r>
            <a:r>
              <a:rPr lang="fr-FR" sz="1600" b="1" dirty="0">
                <a:solidFill>
                  <a:schemeClr val="tx1"/>
                </a:solidFill>
              </a:rPr>
              <a:t>le dictionnaire des synonymes du CNRS - Université de Caen</a:t>
            </a:r>
            <a:r>
              <a:rPr lang="fr-FR" sz="1600" dirty="0">
                <a:solidFill>
                  <a:schemeClr val="tx1"/>
                </a:solidFill>
              </a:rPr>
              <a:t>, prendre en charge, c’est se charger de ou encore assumer, endosser, s’occuper de.</a:t>
            </a:r>
          </a:p>
        </p:txBody>
      </p:sp>
      <p:pic>
        <p:nvPicPr>
          <p:cNvPr id="12" name="Image 11">
            <a:extLst>
              <a:ext uri="{FF2B5EF4-FFF2-40B4-BE49-F238E27FC236}">
                <a16:creationId xmlns:a16="http://schemas.microsoft.com/office/drawing/2014/main" id="{BF84C317-804F-95FF-4F27-8B6D6FE9F2D4}"/>
              </a:ext>
            </a:extLst>
          </p:cNvPr>
          <p:cNvPicPr>
            <a:picLocks noChangeAspect="1"/>
          </p:cNvPicPr>
          <p:nvPr/>
        </p:nvPicPr>
        <p:blipFill>
          <a:blip r:embed="rId4"/>
          <a:stretch>
            <a:fillRect/>
          </a:stretch>
        </p:blipFill>
        <p:spPr>
          <a:xfrm>
            <a:off x="7813039" y="2121483"/>
            <a:ext cx="3057327" cy="2034512"/>
          </a:xfrm>
          <a:prstGeom prst="rect">
            <a:avLst/>
          </a:prstGeom>
        </p:spPr>
      </p:pic>
      <p:sp>
        <p:nvSpPr>
          <p:cNvPr id="13" name="Ellipse 12">
            <a:extLst>
              <a:ext uri="{FF2B5EF4-FFF2-40B4-BE49-F238E27FC236}">
                <a16:creationId xmlns:a16="http://schemas.microsoft.com/office/drawing/2014/main" id="{EB3355EF-4311-F990-D71B-5A950E336555}"/>
              </a:ext>
            </a:extLst>
          </p:cNvPr>
          <p:cNvSpPr/>
          <p:nvPr/>
        </p:nvSpPr>
        <p:spPr>
          <a:xfrm>
            <a:off x="4159506" y="3138739"/>
            <a:ext cx="5289520" cy="335737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000" dirty="0">
                <a:solidFill>
                  <a:schemeClr val="tx1"/>
                </a:solidFill>
              </a:rPr>
              <a:t>« prendre soin »:</a:t>
            </a:r>
          </a:p>
          <a:p>
            <a:pPr algn="ctr"/>
            <a:r>
              <a:rPr lang="fr-FR" sz="1600" dirty="0">
                <a:solidFill>
                  <a:schemeClr val="tx1"/>
                </a:solidFill>
              </a:rPr>
              <a:t>« être attentif à une personne en vue de lui venir en aide dans la situation de vie particulière et singulière qui est la sienne »</a:t>
            </a:r>
          </a:p>
          <a:p>
            <a:pPr algn="ctr"/>
            <a:r>
              <a:rPr lang="fr-FR" sz="1600" dirty="0">
                <a:solidFill>
                  <a:schemeClr val="tx1"/>
                </a:solidFill>
              </a:rPr>
              <a:t>« Combiner des éléments de connaissances, d’habileté, de savoir être, d’intuition qui vont permettre de venir en aide à quelqu’un dans sa situation singulière »</a:t>
            </a:r>
          </a:p>
          <a:p>
            <a:pPr algn="ctr"/>
            <a:r>
              <a:rPr lang="fr-FR" sz="1600" dirty="0">
                <a:solidFill>
                  <a:schemeClr val="tx1"/>
                </a:solidFill>
              </a:rPr>
              <a:t>Walter HESBEEN</a:t>
            </a:r>
          </a:p>
          <a:p>
            <a:pPr algn="ctr"/>
            <a:r>
              <a:rPr lang="fr-FR" sz="1200" dirty="0">
                <a:solidFill>
                  <a:schemeClr val="tx1"/>
                </a:solidFill>
              </a:rPr>
              <a:t>infirmier et docteur en santé publique à Louvain</a:t>
            </a:r>
          </a:p>
        </p:txBody>
      </p:sp>
      <p:sp>
        <p:nvSpPr>
          <p:cNvPr id="14" name="Ellipse 13">
            <a:extLst>
              <a:ext uri="{FF2B5EF4-FFF2-40B4-BE49-F238E27FC236}">
                <a16:creationId xmlns:a16="http://schemas.microsoft.com/office/drawing/2014/main" id="{4B8C2958-E534-00B7-9A85-BDD874E98D52}"/>
              </a:ext>
            </a:extLst>
          </p:cNvPr>
          <p:cNvSpPr/>
          <p:nvPr/>
        </p:nvSpPr>
        <p:spPr>
          <a:xfrm>
            <a:off x="7630853" y="-71675"/>
            <a:ext cx="4532761" cy="27212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600" dirty="0">
                <a:solidFill>
                  <a:schemeClr val="tx1"/>
                </a:solidFill>
              </a:rPr>
              <a:t> </a:t>
            </a:r>
            <a:r>
              <a:rPr lang="fr-FR" sz="1600" b="1" dirty="0">
                <a:solidFill>
                  <a:schemeClr val="tx1"/>
                </a:solidFill>
              </a:rPr>
              <a:t>les anglosaxons</a:t>
            </a:r>
            <a:r>
              <a:rPr lang="fr-FR" sz="1600" dirty="0">
                <a:solidFill>
                  <a:schemeClr val="tx1"/>
                </a:solidFill>
              </a:rPr>
              <a:t>, ils différencient 2 dimensions du soin :</a:t>
            </a:r>
          </a:p>
          <a:p>
            <a:pPr marL="285750" indent="-285750" algn="ctr">
              <a:buFont typeface="Arial" panose="020B0604020202020204" pitchFamily="34" charset="0"/>
              <a:buChar char="•"/>
            </a:pPr>
            <a:r>
              <a:rPr lang="fr-FR" sz="1600" u="sng" dirty="0">
                <a:solidFill>
                  <a:schemeClr val="tx1"/>
                </a:solidFill>
              </a:rPr>
              <a:t>To </a:t>
            </a:r>
            <a:r>
              <a:rPr lang="fr-FR" sz="1600" u="sng" dirty="0" err="1">
                <a:solidFill>
                  <a:schemeClr val="tx1"/>
                </a:solidFill>
              </a:rPr>
              <a:t>take</a:t>
            </a:r>
            <a:r>
              <a:rPr lang="fr-FR" sz="1600" u="sng" dirty="0">
                <a:solidFill>
                  <a:schemeClr val="tx1"/>
                </a:solidFill>
              </a:rPr>
              <a:t> care ou the care </a:t>
            </a:r>
            <a:r>
              <a:rPr lang="fr-FR" sz="1600" dirty="0">
                <a:solidFill>
                  <a:schemeClr val="tx1"/>
                </a:solidFill>
              </a:rPr>
              <a:t>= prendre soin de la personne, maintenir, renforcer la santé, agir sur l’environnement </a:t>
            </a:r>
          </a:p>
          <a:p>
            <a:pPr marL="285750" indent="-285750" algn="ctr">
              <a:buFont typeface="Arial" panose="020B0604020202020204" pitchFamily="34" charset="0"/>
              <a:buChar char="•"/>
            </a:pPr>
            <a:r>
              <a:rPr lang="fr-FR" sz="1600" u="sng" dirty="0">
                <a:solidFill>
                  <a:schemeClr val="tx1"/>
                </a:solidFill>
              </a:rPr>
              <a:t>To cure ou the cure </a:t>
            </a:r>
            <a:r>
              <a:rPr lang="fr-FR" sz="1600" dirty="0">
                <a:solidFill>
                  <a:schemeClr val="tx1"/>
                </a:solidFill>
              </a:rPr>
              <a:t>= prendre soin de la personne autour de la</a:t>
            </a:r>
          </a:p>
          <a:p>
            <a:pPr algn="ctr"/>
            <a:r>
              <a:rPr lang="fr-FR" sz="1600" dirty="0">
                <a:solidFill>
                  <a:schemeClr val="tx1"/>
                </a:solidFill>
              </a:rPr>
              <a:t>maladie</a:t>
            </a:r>
          </a:p>
        </p:txBody>
      </p:sp>
      <p:sp>
        <p:nvSpPr>
          <p:cNvPr id="15" name="ZoneTexte 14">
            <a:extLst>
              <a:ext uri="{FF2B5EF4-FFF2-40B4-BE49-F238E27FC236}">
                <a16:creationId xmlns:a16="http://schemas.microsoft.com/office/drawing/2014/main" id="{836AFE64-A87B-21E3-2F38-77AD4DA66C58}"/>
              </a:ext>
            </a:extLst>
          </p:cNvPr>
          <p:cNvSpPr txBox="1"/>
          <p:nvPr/>
        </p:nvSpPr>
        <p:spPr>
          <a:xfrm>
            <a:off x="168057" y="6443056"/>
            <a:ext cx="8930650" cy="461665"/>
          </a:xfrm>
          <a:prstGeom prst="rect">
            <a:avLst/>
          </a:prstGeom>
          <a:noFill/>
        </p:spPr>
        <p:txBody>
          <a:bodyPr wrap="none" rtlCol="0">
            <a:spAutoFit/>
          </a:bodyPr>
          <a:lstStyle/>
          <a:p>
            <a:r>
              <a:rPr lang="fr-FR" sz="1200" dirty="0"/>
              <a:t>Evrard Frank. « La prise en charge », une locution qui vieillit mal en médecine. Cahiers de la puéricultrice, </a:t>
            </a:r>
            <a:r>
              <a:rPr lang="fr-FR" sz="1200" dirty="0" err="1"/>
              <a:t>janv</a:t>
            </a:r>
            <a:r>
              <a:rPr lang="fr-FR" sz="1200" dirty="0"/>
              <a:t> 2007, Vol 44 - N° 215, P. 27-28 </a:t>
            </a:r>
          </a:p>
          <a:p>
            <a:r>
              <a:rPr lang="fr-FR" sz="1200" dirty="0"/>
              <a:t>Hesbeen Walter. Chapitre 2 Soin et soins. Initiation à la discipline infirmière . Paris : Elsevier Masson. 2024. p. 13-20</a:t>
            </a:r>
          </a:p>
        </p:txBody>
      </p:sp>
      <p:sp>
        <p:nvSpPr>
          <p:cNvPr id="2" name="Titre 1">
            <a:extLst>
              <a:ext uri="{FF2B5EF4-FFF2-40B4-BE49-F238E27FC236}">
                <a16:creationId xmlns:a16="http://schemas.microsoft.com/office/drawing/2014/main" id="{DC2619DC-73F6-AFEF-DC37-265BED052BC5}"/>
              </a:ext>
            </a:extLst>
          </p:cNvPr>
          <p:cNvSpPr txBox="1">
            <a:spLocks/>
          </p:cNvSpPr>
          <p:nvPr/>
        </p:nvSpPr>
        <p:spPr>
          <a:xfrm>
            <a:off x="2693431" y="103198"/>
            <a:ext cx="5416000" cy="634617"/>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514350" indent="-514350" algn="ctr">
              <a:buFont typeface="+mj-lt"/>
              <a:buAutoNum type="alphaLcParenR"/>
            </a:pPr>
            <a:r>
              <a:rPr lang="fr-FR" u="sng" dirty="0"/>
              <a:t>distinction prise en charge et prise en soin</a:t>
            </a:r>
          </a:p>
        </p:txBody>
      </p:sp>
    </p:spTree>
    <p:extLst>
      <p:ext uri="{BB962C8B-B14F-4D97-AF65-F5344CB8AC3E}">
        <p14:creationId xmlns:p14="http://schemas.microsoft.com/office/powerpoint/2010/main" val="381985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F5915-C915-D313-8CAD-ABC17A1F8C55}"/>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082ABD65-C404-7CEA-2A1E-AE8378CC45B6}"/>
              </a:ext>
            </a:extLst>
          </p:cNvPr>
          <p:cNvPicPr>
            <a:picLocks noChangeAspect="1"/>
          </p:cNvPicPr>
          <p:nvPr/>
        </p:nvPicPr>
        <p:blipFill>
          <a:blip r:embed="rId3"/>
          <a:stretch>
            <a:fillRect/>
          </a:stretch>
        </p:blipFill>
        <p:spPr>
          <a:xfrm>
            <a:off x="3821307" y="50588"/>
            <a:ext cx="2307153" cy="811307"/>
          </a:xfrm>
          <a:prstGeom prst="rect">
            <a:avLst/>
          </a:prstGeom>
        </p:spPr>
      </p:pic>
      <p:sp>
        <p:nvSpPr>
          <p:cNvPr id="13" name="Rectangle : coins arrondis 12">
            <a:extLst>
              <a:ext uri="{FF2B5EF4-FFF2-40B4-BE49-F238E27FC236}">
                <a16:creationId xmlns:a16="http://schemas.microsoft.com/office/drawing/2014/main" id="{2BF7350D-3521-8B21-AF54-B7FD1BE5F185}"/>
              </a:ext>
            </a:extLst>
          </p:cNvPr>
          <p:cNvSpPr/>
          <p:nvPr/>
        </p:nvSpPr>
        <p:spPr>
          <a:xfrm>
            <a:off x="7597" y="50588"/>
            <a:ext cx="3600597" cy="357786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b="1" u="sng" dirty="0">
                <a:solidFill>
                  <a:schemeClr val="tx1"/>
                </a:solidFill>
              </a:rPr>
              <a:t>Date de création : 1804</a:t>
            </a:r>
            <a:endParaRPr lang="fr-FR" sz="1600" u="sng" dirty="0">
              <a:solidFill>
                <a:schemeClr val="tx1"/>
              </a:solidFill>
            </a:endParaRPr>
          </a:p>
          <a:p>
            <a:pPr algn="ctr"/>
            <a:r>
              <a:rPr lang="fr-FR" sz="1600" dirty="0">
                <a:solidFill>
                  <a:schemeClr val="tx1"/>
                </a:solidFill>
              </a:rPr>
              <a:t>Créé sous Napoléon Bonaparte afin d'unifier le droit civil français après la Révolution.</a:t>
            </a:r>
          </a:p>
          <a:p>
            <a:pPr algn="ctr"/>
            <a:r>
              <a:rPr lang="fr-FR" sz="1600" dirty="0">
                <a:solidFill>
                  <a:schemeClr val="tx1"/>
                </a:solidFill>
              </a:rPr>
              <a:t>Organise les règles relatives aux personnes, à la famille, à l'autorité parentale, aux mineurs et à la responsabilité civile.</a:t>
            </a:r>
          </a:p>
          <a:p>
            <a:pPr algn="ctr"/>
            <a:r>
              <a:rPr lang="fr-FR" sz="1600" b="1" dirty="0">
                <a:solidFill>
                  <a:schemeClr val="tx1"/>
                </a:solidFill>
              </a:rPr>
              <a:t>Pour le soin de l'enfan</a:t>
            </a:r>
            <a:r>
              <a:rPr lang="fr-FR" sz="1600" dirty="0">
                <a:solidFill>
                  <a:schemeClr val="tx1"/>
                </a:solidFill>
              </a:rPr>
              <a:t>t, il encadre notamment </a:t>
            </a:r>
            <a:r>
              <a:rPr lang="fr-FR" sz="1600" b="1" dirty="0">
                <a:solidFill>
                  <a:schemeClr val="tx1"/>
                </a:solidFill>
              </a:rPr>
              <a:t>l'autorité parentale et la capacité juridique du mineur</a:t>
            </a:r>
            <a:r>
              <a:rPr lang="fr-FR" sz="1600" dirty="0">
                <a:solidFill>
                  <a:schemeClr val="tx1"/>
                </a:solidFill>
              </a:rPr>
              <a:t>.</a:t>
            </a:r>
          </a:p>
          <a:p>
            <a:pPr algn="ctr"/>
            <a:r>
              <a:rPr lang="fr-FR" sz="1600" b="1" dirty="0">
                <a:solidFill>
                  <a:schemeClr val="tx1"/>
                </a:solidFill>
              </a:rPr>
              <a:t>Texte régulièrement modifié </a:t>
            </a:r>
            <a:r>
              <a:rPr lang="fr-FR" sz="1600" dirty="0">
                <a:solidFill>
                  <a:schemeClr val="tx1"/>
                </a:solidFill>
              </a:rPr>
              <a:t>pour s'adapter aux évolutions de la société et de la famille.</a:t>
            </a:r>
          </a:p>
        </p:txBody>
      </p:sp>
      <p:pic>
        <p:nvPicPr>
          <p:cNvPr id="15" name="Image 14">
            <a:extLst>
              <a:ext uri="{FF2B5EF4-FFF2-40B4-BE49-F238E27FC236}">
                <a16:creationId xmlns:a16="http://schemas.microsoft.com/office/drawing/2014/main" id="{F2A88C8E-4458-EEFA-45C2-F73DF72CEA93}"/>
              </a:ext>
            </a:extLst>
          </p:cNvPr>
          <p:cNvPicPr>
            <a:picLocks noChangeAspect="1"/>
          </p:cNvPicPr>
          <p:nvPr/>
        </p:nvPicPr>
        <p:blipFill>
          <a:blip r:embed="rId4"/>
          <a:stretch>
            <a:fillRect/>
          </a:stretch>
        </p:blipFill>
        <p:spPr>
          <a:xfrm>
            <a:off x="3334007" y="153069"/>
            <a:ext cx="974601" cy="1316476"/>
          </a:xfrm>
          <a:prstGeom prst="rect">
            <a:avLst/>
          </a:prstGeom>
        </p:spPr>
      </p:pic>
      <p:sp>
        <p:nvSpPr>
          <p:cNvPr id="16" name="Rectangle : coins arrondis 15">
            <a:extLst>
              <a:ext uri="{FF2B5EF4-FFF2-40B4-BE49-F238E27FC236}">
                <a16:creationId xmlns:a16="http://schemas.microsoft.com/office/drawing/2014/main" id="{DEC086BD-726B-14C8-9167-01D7D7796BD8}"/>
              </a:ext>
            </a:extLst>
          </p:cNvPr>
          <p:cNvSpPr/>
          <p:nvPr/>
        </p:nvSpPr>
        <p:spPr>
          <a:xfrm>
            <a:off x="6559174" y="50589"/>
            <a:ext cx="5214514" cy="26800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600" b="1" u="sng" dirty="0">
                <a:solidFill>
                  <a:schemeClr val="tx1"/>
                </a:solidFill>
              </a:rPr>
              <a:t>Date de création : 1953</a:t>
            </a:r>
          </a:p>
          <a:p>
            <a:pPr algn="ctr"/>
            <a:r>
              <a:rPr lang="fr-FR" sz="1600" dirty="0">
                <a:solidFill>
                  <a:schemeClr val="tx1"/>
                </a:solidFill>
              </a:rPr>
              <a:t>Créé pour rassembler et organiser les textes relatifs à la </a:t>
            </a:r>
            <a:r>
              <a:rPr lang="fr-FR" sz="1600" b="1" dirty="0">
                <a:solidFill>
                  <a:schemeClr val="tx1"/>
                </a:solidFill>
              </a:rPr>
              <a:t>santé publique et aux professions de santé</a:t>
            </a:r>
            <a:r>
              <a:rPr lang="fr-FR" sz="1600" dirty="0">
                <a:solidFill>
                  <a:schemeClr val="tx1"/>
                </a:solidFill>
              </a:rPr>
              <a:t>.</a:t>
            </a:r>
          </a:p>
          <a:p>
            <a:pPr algn="ctr"/>
            <a:r>
              <a:rPr lang="fr-FR" sz="1600" dirty="0">
                <a:solidFill>
                  <a:schemeClr val="tx1"/>
                </a:solidFill>
              </a:rPr>
              <a:t>Organise le système de santé, les droits des patients, les professions de santé et leurs obligations.</a:t>
            </a:r>
          </a:p>
          <a:p>
            <a:pPr algn="ctr"/>
            <a:r>
              <a:rPr lang="fr-FR" sz="1600" dirty="0">
                <a:solidFill>
                  <a:schemeClr val="tx1"/>
                </a:solidFill>
              </a:rPr>
              <a:t>Pour le soin de l'enfant, il encadre l'information, le consentement, le secret professionnel et les droits du patient mineur.</a:t>
            </a:r>
          </a:p>
          <a:p>
            <a:pPr algn="ctr"/>
            <a:r>
              <a:rPr lang="fr-FR" sz="1600" b="1" dirty="0">
                <a:solidFill>
                  <a:schemeClr val="tx1"/>
                </a:solidFill>
              </a:rPr>
              <a:t>Texte en évolution permanente </a:t>
            </a:r>
            <a:r>
              <a:rPr lang="fr-FR" sz="1600" dirty="0">
                <a:solidFill>
                  <a:schemeClr val="tx1"/>
                </a:solidFill>
              </a:rPr>
              <a:t>au rythme des réformes de santé et des avancées scientifiques.</a:t>
            </a:r>
          </a:p>
        </p:txBody>
      </p:sp>
      <p:pic>
        <p:nvPicPr>
          <p:cNvPr id="26" name="Image 25">
            <a:extLst>
              <a:ext uri="{FF2B5EF4-FFF2-40B4-BE49-F238E27FC236}">
                <a16:creationId xmlns:a16="http://schemas.microsoft.com/office/drawing/2014/main" id="{486FA1FB-17D8-8C4E-997F-E3611BA24112}"/>
              </a:ext>
            </a:extLst>
          </p:cNvPr>
          <p:cNvPicPr>
            <a:picLocks noChangeAspect="1"/>
          </p:cNvPicPr>
          <p:nvPr/>
        </p:nvPicPr>
        <p:blipFill>
          <a:blip r:embed="rId5"/>
          <a:stretch>
            <a:fillRect/>
          </a:stretch>
        </p:blipFill>
        <p:spPr>
          <a:xfrm>
            <a:off x="5795607" y="108521"/>
            <a:ext cx="923517" cy="1405572"/>
          </a:xfrm>
          <a:prstGeom prst="rect">
            <a:avLst/>
          </a:prstGeom>
        </p:spPr>
      </p:pic>
      <p:sp>
        <p:nvSpPr>
          <p:cNvPr id="29" name="Ellipse 28">
            <a:extLst>
              <a:ext uri="{FF2B5EF4-FFF2-40B4-BE49-F238E27FC236}">
                <a16:creationId xmlns:a16="http://schemas.microsoft.com/office/drawing/2014/main" id="{8A72C883-02E7-8BB7-6196-4EF9E7B346E2}"/>
              </a:ext>
            </a:extLst>
          </p:cNvPr>
          <p:cNvSpPr/>
          <p:nvPr/>
        </p:nvSpPr>
        <p:spPr>
          <a:xfrm>
            <a:off x="5795607" y="2614922"/>
            <a:ext cx="4740791" cy="4128189"/>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600" b="1" dirty="0">
                <a:solidFill>
                  <a:schemeClr val="tx1"/>
                </a:solidFill>
              </a:rPr>
              <a:t>Adoptée le 20 novembre 1989</a:t>
            </a:r>
          </a:p>
          <a:p>
            <a:pPr algn="ctr"/>
            <a:r>
              <a:rPr lang="fr-FR" sz="1600" dirty="0">
                <a:solidFill>
                  <a:schemeClr val="tx1"/>
                </a:solidFill>
              </a:rPr>
              <a:t>Adoptée par l'ONU pour reconnaître et protéger les droits fondamentaux des enfants dans le monde.</a:t>
            </a:r>
          </a:p>
          <a:p>
            <a:pPr algn="ctr"/>
            <a:r>
              <a:rPr lang="fr-FR" sz="1600" dirty="0">
                <a:solidFill>
                  <a:schemeClr val="tx1"/>
                </a:solidFill>
              </a:rPr>
              <a:t>Affirme les droits de l'enfant : protection, santé, éducation, participation et intérêt supérieur de l'enfant.</a:t>
            </a:r>
          </a:p>
          <a:p>
            <a:pPr algn="ctr"/>
            <a:r>
              <a:rPr lang="fr-FR" sz="1600" dirty="0">
                <a:solidFill>
                  <a:schemeClr val="tx1"/>
                </a:solidFill>
              </a:rPr>
              <a:t>Pour le soin de l'enfant, elle consacre notamment le droit d'être entendu (art. 12) et le droit à la santé (art. 24).</a:t>
            </a:r>
          </a:p>
          <a:p>
            <a:pPr algn="ctr"/>
            <a:r>
              <a:rPr lang="fr-FR" sz="1600" b="1" dirty="0">
                <a:solidFill>
                  <a:schemeClr val="tx1"/>
                </a:solidFill>
              </a:rPr>
              <a:t>Texte vivant, interprété et renforcé par les États et les juridictions internationales et nationales</a:t>
            </a:r>
            <a:r>
              <a:rPr lang="fr-FR" sz="1600" dirty="0">
                <a:solidFill>
                  <a:schemeClr val="tx1"/>
                </a:solidFill>
              </a:rPr>
              <a:t>.</a:t>
            </a:r>
          </a:p>
        </p:txBody>
      </p:sp>
      <p:pic>
        <p:nvPicPr>
          <p:cNvPr id="32" name="Graphique 31">
            <a:extLst>
              <a:ext uri="{FF2B5EF4-FFF2-40B4-BE49-F238E27FC236}">
                <a16:creationId xmlns:a16="http://schemas.microsoft.com/office/drawing/2014/main" id="{C02629AF-33C2-6FCC-6C91-E6623B1C7B3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35119" y="1390589"/>
            <a:ext cx="3412476" cy="2680000"/>
          </a:xfrm>
          <a:prstGeom prst="rect">
            <a:avLst/>
          </a:prstGeom>
        </p:spPr>
      </p:pic>
      <p:sp>
        <p:nvSpPr>
          <p:cNvPr id="33" name="Titre 1">
            <a:extLst>
              <a:ext uri="{FF2B5EF4-FFF2-40B4-BE49-F238E27FC236}">
                <a16:creationId xmlns:a16="http://schemas.microsoft.com/office/drawing/2014/main" id="{0A1D1059-D73D-9B9C-4BC9-09E14D02A7E4}"/>
              </a:ext>
            </a:extLst>
          </p:cNvPr>
          <p:cNvSpPr txBox="1">
            <a:spLocks/>
          </p:cNvSpPr>
          <p:nvPr/>
        </p:nvSpPr>
        <p:spPr>
          <a:xfrm>
            <a:off x="135438" y="3708453"/>
            <a:ext cx="5188900" cy="1202067"/>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Les textes : code civil, code de santé publique, convention des droits de l’enfant</a:t>
            </a:r>
          </a:p>
        </p:txBody>
      </p:sp>
      <p:pic>
        <p:nvPicPr>
          <p:cNvPr id="3" name="Image 2">
            <a:extLst>
              <a:ext uri="{FF2B5EF4-FFF2-40B4-BE49-F238E27FC236}">
                <a16:creationId xmlns:a16="http://schemas.microsoft.com/office/drawing/2014/main" id="{546EAB0C-517E-3154-4026-2C76AFE8B1AF}"/>
              </a:ext>
            </a:extLst>
          </p:cNvPr>
          <p:cNvPicPr>
            <a:picLocks noChangeAspect="1"/>
          </p:cNvPicPr>
          <p:nvPr/>
        </p:nvPicPr>
        <p:blipFill>
          <a:blip r:embed="rId7"/>
          <a:stretch>
            <a:fillRect/>
          </a:stretch>
        </p:blipFill>
        <p:spPr>
          <a:xfrm>
            <a:off x="4071757" y="2033674"/>
            <a:ext cx="2023853" cy="1346782"/>
          </a:xfrm>
          <a:prstGeom prst="rect">
            <a:avLst/>
          </a:prstGeom>
        </p:spPr>
      </p:pic>
      <p:pic>
        <p:nvPicPr>
          <p:cNvPr id="5" name="Image 4">
            <a:extLst>
              <a:ext uri="{FF2B5EF4-FFF2-40B4-BE49-F238E27FC236}">
                <a16:creationId xmlns:a16="http://schemas.microsoft.com/office/drawing/2014/main" id="{8A03B384-D977-F558-D021-328F3C54D397}"/>
              </a:ext>
            </a:extLst>
          </p:cNvPr>
          <p:cNvPicPr>
            <a:picLocks noChangeAspect="1"/>
          </p:cNvPicPr>
          <p:nvPr/>
        </p:nvPicPr>
        <p:blipFill>
          <a:blip r:embed="rId8"/>
          <a:stretch>
            <a:fillRect/>
          </a:stretch>
        </p:blipFill>
        <p:spPr>
          <a:xfrm>
            <a:off x="9913314" y="3087967"/>
            <a:ext cx="1576637" cy="982622"/>
          </a:xfrm>
          <a:prstGeom prst="rect">
            <a:avLst/>
          </a:prstGeom>
        </p:spPr>
      </p:pic>
      <p:sp>
        <p:nvSpPr>
          <p:cNvPr id="6" name="Ellipse 5">
            <a:extLst>
              <a:ext uri="{FF2B5EF4-FFF2-40B4-BE49-F238E27FC236}">
                <a16:creationId xmlns:a16="http://schemas.microsoft.com/office/drawing/2014/main" id="{80FDA50C-83DF-4D80-D50F-C724B528E4C4}"/>
              </a:ext>
            </a:extLst>
          </p:cNvPr>
          <p:cNvSpPr/>
          <p:nvPr/>
        </p:nvSpPr>
        <p:spPr>
          <a:xfrm>
            <a:off x="56501" y="5076178"/>
            <a:ext cx="6458275" cy="173722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Ces trois textes constituent le </a:t>
            </a:r>
            <a:r>
              <a:rPr lang="fr-FR" sz="1600" b="1" dirty="0">
                <a:solidFill>
                  <a:schemeClr val="tx1"/>
                </a:solidFill>
              </a:rPr>
              <a:t>socle juridique de la prise en soin des mineurs en France</a:t>
            </a:r>
            <a:r>
              <a:rPr lang="fr-FR" sz="1600" dirty="0">
                <a:solidFill>
                  <a:schemeClr val="tx1"/>
                </a:solidFill>
              </a:rPr>
              <a:t>. Ils ne sont </a:t>
            </a:r>
            <a:r>
              <a:rPr lang="fr-FR" sz="1600" b="1" dirty="0">
                <a:solidFill>
                  <a:schemeClr val="tx1"/>
                </a:solidFill>
              </a:rPr>
              <a:t>pas figés </a:t>
            </a:r>
            <a:r>
              <a:rPr lang="fr-FR" sz="1600" dirty="0">
                <a:solidFill>
                  <a:schemeClr val="tx1"/>
                </a:solidFill>
              </a:rPr>
              <a:t>: ils évoluent régulièrement pour répondre aux transformations de la société, des connaissances scientifiques et des besoins de protection de l'enfant.</a:t>
            </a:r>
          </a:p>
        </p:txBody>
      </p:sp>
    </p:spTree>
    <p:extLst>
      <p:ext uri="{BB962C8B-B14F-4D97-AF65-F5344CB8AC3E}">
        <p14:creationId xmlns:p14="http://schemas.microsoft.com/office/powerpoint/2010/main" val="27208552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29" grpId="0" animBg="1"/>
      <p:bldP spid="33"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E595D-CC9E-4230-B585-FDE99720A9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73A43E-F45E-55BF-975F-4CCE559ABAB3}"/>
              </a:ext>
            </a:extLst>
          </p:cNvPr>
          <p:cNvSpPr>
            <a:spLocks noGrp="1"/>
          </p:cNvSpPr>
          <p:nvPr>
            <p:ph type="title"/>
          </p:nvPr>
        </p:nvSpPr>
        <p:spPr>
          <a:xfrm>
            <a:off x="4393581" y="3428998"/>
            <a:ext cx="7560526" cy="2483259"/>
          </a:xfrm>
        </p:spPr>
        <p:txBody>
          <a:bodyPr anchor="ctr">
            <a:normAutofit/>
          </a:bodyPr>
          <a:lstStyle/>
          <a:p>
            <a:pPr marL="742950" indent="-742950" algn="ctr">
              <a:buFont typeface="+mj-lt"/>
              <a:buAutoNum type="arabicPeriod" startAt="2"/>
            </a:pPr>
            <a:r>
              <a:rPr lang="fr-FR" sz="3900" u="sng" dirty="0"/>
              <a:t>Cadre de la prise en soin d’un enfant</a:t>
            </a:r>
          </a:p>
        </p:txBody>
      </p:sp>
      <p:pic>
        <p:nvPicPr>
          <p:cNvPr id="3" name="Image 2">
            <a:extLst>
              <a:ext uri="{FF2B5EF4-FFF2-40B4-BE49-F238E27FC236}">
                <a16:creationId xmlns:a16="http://schemas.microsoft.com/office/drawing/2014/main" id="{FE0873D2-0049-1DB5-8F5E-EE7713DD66A7}"/>
              </a:ext>
            </a:extLst>
          </p:cNvPr>
          <p:cNvPicPr>
            <a:picLocks noChangeAspect="1"/>
          </p:cNvPicPr>
          <p:nvPr/>
        </p:nvPicPr>
        <p:blipFill>
          <a:blip r:embed="rId3"/>
          <a:stretch>
            <a:fillRect/>
          </a:stretch>
        </p:blipFill>
        <p:spPr>
          <a:xfrm>
            <a:off x="8924201" y="458020"/>
            <a:ext cx="2773920" cy="975445"/>
          </a:xfrm>
          <a:prstGeom prst="rect">
            <a:avLst/>
          </a:prstGeom>
        </p:spPr>
      </p:pic>
      <p:pic>
        <p:nvPicPr>
          <p:cNvPr id="5" name="Image 4">
            <a:extLst>
              <a:ext uri="{FF2B5EF4-FFF2-40B4-BE49-F238E27FC236}">
                <a16:creationId xmlns:a16="http://schemas.microsoft.com/office/drawing/2014/main" id="{6CE5A773-1CFA-D422-CB7C-2E3062CF3D77}"/>
              </a:ext>
            </a:extLst>
          </p:cNvPr>
          <p:cNvPicPr>
            <a:picLocks noChangeAspect="1"/>
          </p:cNvPicPr>
          <p:nvPr/>
        </p:nvPicPr>
        <p:blipFill>
          <a:blip r:embed="rId4"/>
          <a:stretch>
            <a:fillRect/>
          </a:stretch>
        </p:blipFill>
        <p:spPr>
          <a:xfrm>
            <a:off x="917618" y="4248314"/>
            <a:ext cx="3028950" cy="1514475"/>
          </a:xfrm>
          <a:prstGeom prst="rect">
            <a:avLst/>
          </a:prstGeom>
        </p:spPr>
      </p:pic>
      <p:pic>
        <p:nvPicPr>
          <p:cNvPr id="7" name="Image 6">
            <a:extLst>
              <a:ext uri="{FF2B5EF4-FFF2-40B4-BE49-F238E27FC236}">
                <a16:creationId xmlns:a16="http://schemas.microsoft.com/office/drawing/2014/main" id="{93502A45-AB97-2421-04F8-BBDA96AF3FB5}"/>
              </a:ext>
            </a:extLst>
          </p:cNvPr>
          <p:cNvPicPr>
            <a:picLocks noChangeAspect="1"/>
          </p:cNvPicPr>
          <p:nvPr/>
        </p:nvPicPr>
        <p:blipFill>
          <a:blip r:embed="rId5"/>
          <a:stretch>
            <a:fillRect/>
          </a:stretch>
        </p:blipFill>
        <p:spPr>
          <a:xfrm>
            <a:off x="3324028" y="633365"/>
            <a:ext cx="2857500" cy="1600200"/>
          </a:xfrm>
          <a:prstGeom prst="rect">
            <a:avLst/>
          </a:prstGeom>
        </p:spPr>
      </p:pic>
      <p:pic>
        <p:nvPicPr>
          <p:cNvPr id="9" name="Image 8">
            <a:extLst>
              <a:ext uri="{FF2B5EF4-FFF2-40B4-BE49-F238E27FC236}">
                <a16:creationId xmlns:a16="http://schemas.microsoft.com/office/drawing/2014/main" id="{E754DAD7-6585-6169-9362-5321CE626168}"/>
              </a:ext>
            </a:extLst>
          </p:cNvPr>
          <p:cNvPicPr>
            <a:picLocks noChangeAspect="1"/>
          </p:cNvPicPr>
          <p:nvPr/>
        </p:nvPicPr>
        <p:blipFill>
          <a:blip r:embed="rId6"/>
          <a:stretch>
            <a:fillRect/>
          </a:stretch>
        </p:blipFill>
        <p:spPr>
          <a:xfrm>
            <a:off x="9423777" y="1671144"/>
            <a:ext cx="1415167" cy="2173572"/>
          </a:xfrm>
          <a:prstGeom prst="rect">
            <a:avLst/>
          </a:prstGeom>
        </p:spPr>
      </p:pic>
    </p:spTree>
    <p:extLst>
      <p:ext uri="{BB962C8B-B14F-4D97-AF65-F5344CB8AC3E}">
        <p14:creationId xmlns:p14="http://schemas.microsoft.com/office/powerpoint/2010/main" val="324913519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0D4FACE7-2A84-A884-3A4D-06A57ADF703E}"/>
              </a:ext>
            </a:extLst>
          </p:cNvPr>
          <p:cNvPicPr>
            <a:picLocks noChangeAspect="1"/>
          </p:cNvPicPr>
          <p:nvPr/>
        </p:nvPicPr>
        <p:blipFill>
          <a:blip r:embed="rId3"/>
          <a:stretch>
            <a:fillRect/>
          </a:stretch>
        </p:blipFill>
        <p:spPr>
          <a:xfrm>
            <a:off x="141647" y="5921398"/>
            <a:ext cx="2307153" cy="811307"/>
          </a:xfrm>
          <a:prstGeom prst="rect">
            <a:avLst/>
          </a:prstGeom>
        </p:spPr>
      </p:pic>
      <p:sp>
        <p:nvSpPr>
          <p:cNvPr id="13" name="Ellipse 12">
            <a:extLst>
              <a:ext uri="{FF2B5EF4-FFF2-40B4-BE49-F238E27FC236}">
                <a16:creationId xmlns:a16="http://schemas.microsoft.com/office/drawing/2014/main" id="{D92EE03E-E52E-D359-ABA0-C02CFFF08BCB}"/>
              </a:ext>
            </a:extLst>
          </p:cNvPr>
          <p:cNvSpPr/>
          <p:nvPr/>
        </p:nvSpPr>
        <p:spPr>
          <a:xfrm>
            <a:off x="320336" y="4147350"/>
            <a:ext cx="3738880" cy="1798319"/>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dirty="0">
                <a:solidFill>
                  <a:schemeClr val="tx1"/>
                </a:solidFill>
              </a:rPr>
              <a:t>« Le mineur est l’individu de l’un ou l’autre sexe qui n’a </a:t>
            </a:r>
            <a:r>
              <a:rPr lang="fr-FR" sz="1600" b="1" dirty="0">
                <a:solidFill>
                  <a:schemeClr val="tx1"/>
                </a:solidFill>
              </a:rPr>
              <a:t>point encore l’âge de dix-huit ans accomplis. »</a:t>
            </a:r>
          </a:p>
          <a:p>
            <a:pPr algn="ctr"/>
            <a:r>
              <a:rPr lang="fr-FR" sz="1600" dirty="0">
                <a:solidFill>
                  <a:schemeClr val="tx1"/>
                </a:solidFill>
              </a:rPr>
              <a:t> </a:t>
            </a:r>
          </a:p>
          <a:p>
            <a:pPr algn="ctr"/>
            <a:r>
              <a:rPr lang="fr-FR" sz="1600" b="1" dirty="0">
                <a:solidFill>
                  <a:schemeClr val="tx1"/>
                </a:solidFill>
              </a:rPr>
              <a:t>article 388 du Code civil </a:t>
            </a:r>
          </a:p>
        </p:txBody>
      </p:sp>
      <p:sp>
        <p:nvSpPr>
          <p:cNvPr id="14" name="Ellipse 13">
            <a:extLst>
              <a:ext uri="{FF2B5EF4-FFF2-40B4-BE49-F238E27FC236}">
                <a16:creationId xmlns:a16="http://schemas.microsoft.com/office/drawing/2014/main" id="{7DAD0774-9CF1-DE19-2A09-051AE38B01DB}"/>
              </a:ext>
            </a:extLst>
          </p:cNvPr>
          <p:cNvSpPr/>
          <p:nvPr/>
        </p:nvSpPr>
        <p:spPr>
          <a:xfrm>
            <a:off x="215575" y="1255918"/>
            <a:ext cx="4257040" cy="3058391"/>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b="1" dirty="0">
                <a:solidFill>
                  <a:schemeClr val="tx1"/>
                </a:solidFill>
              </a:rPr>
              <a:t>article 1146 du code civil </a:t>
            </a:r>
            <a:r>
              <a:rPr lang="fr-FR" sz="1600" dirty="0">
                <a:solidFill>
                  <a:schemeClr val="tx1"/>
                </a:solidFill>
              </a:rPr>
              <a:t>: </a:t>
            </a:r>
          </a:p>
          <a:p>
            <a:pPr algn="ctr"/>
            <a:r>
              <a:rPr lang="fr-FR" sz="1600" u="sng" dirty="0">
                <a:solidFill>
                  <a:schemeClr val="tx1"/>
                </a:solidFill>
              </a:rPr>
              <a:t>Paragraphe 1 : La capacité</a:t>
            </a:r>
          </a:p>
          <a:p>
            <a:pPr algn="ctr"/>
            <a:r>
              <a:rPr lang="fr-FR" sz="1600" u="sng" dirty="0">
                <a:solidFill>
                  <a:schemeClr val="tx1"/>
                </a:solidFill>
              </a:rPr>
              <a:t>EN VIGUEUR DEPUIS LE 01 OCTOBRE 2016</a:t>
            </a:r>
          </a:p>
          <a:p>
            <a:pPr algn="ctr"/>
            <a:endParaRPr lang="fr-FR" sz="1600" dirty="0">
              <a:solidFill>
                <a:schemeClr val="tx1"/>
              </a:solidFill>
            </a:endParaRPr>
          </a:p>
          <a:p>
            <a:pPr algn="ctr"/>
            <a:r>
              <a:rPr lang="fr-FR" sz="1600" dirty="0">
                <a:solidFill>
                  <a:schemeClr val="tx1"/>
                </a:solidFill>
              </a:rPr>
              <a:t>[...] </a:t>
            </a:r>
            <a:r>
              <a:rPr lang="fr-FR" sz="1600" b="1" dirty="0">
                <a:solidFill>
                  <a:schemeClr val="tx1"/>
                </a:solidFill>
              </a:rPr>
              <a:t>Sont incapables de contracter</a:t>
            </a:r>
            <a:r>
              <a:rPr lang="fr-FR" sz="1600" dirty="0">
                <a:solidFill>
                  <a:schemeClr val="tx1"/>
                </a:solidFill>
              </a:rPr>
              <a:t>, dans la mesure définie par la loi : 1° Les mineurs non émancipés ; 2° Les majeurs protégés au sens de l'article 425</a:t>
            </a:r>
          </a:p>
        </p:txBody>
      </p:sp>
      <p:sp>
        <p:nvSpPr>
          <p:cNvPr id="15" name="Ellipse 14">
            <a:extLst>
              <a:ext uri="{FF2B5EF4-FFF2-40B4-BE49-F238E27FC236}">
                <a16:creationId xmlns:a16="http://schemas.microsoft.com/office/drawing/2014/main" id="{D92FAA0F-5423-8938-60BA-168FD744B4B7}"/>
              </a:ext>
            </a:extLst>
          </p:cNvPr>
          <p:cNvSpPr/>
          <p:nvPr/>
        </p:nvSpPr>
        <p:spPr>
          <a:xfrm>
            <a:off x="3566323" y="124909"/>
            <a:ext cx="4544722" cy="2822481"/>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600" b="1" dirty="0">
                <a:solidFill>
                  <a:schemeClr val="tx1"/>
                </a:solidFill>
              </a:rPr>
              <a:t>convention internationale des droits de l’enfant</a:t>
            </a:r>
            <a:r>
              <a:rPr lang="fr-FR" sz="1600" dirty="0">
                <a:solidFill>
                  <a:schemeClr val="tx1"/>
                </a:solidFill>
              </a:rPr>
              <a:t> en vigueur depuis le 20 novembre 1989, qui est le </a:t>
            </a:r>
            <a:r>
              <a:rPr lang="fr-FR" sz="1600" u="sng" dirty="0">
                <a:solidFill>
                  <a:schemeClr val="tx1"/>
                </a:solidFill>
              </a:rPr>
              <a:t>texte de référence sur le droit de l’enfant</a:t>
            </a:r>
          </a:p>
          <a:p>
            <a:pPr marL="285750" indent="-285750" algn="ctr">
              <a:buFont typeface="Arial" panose="020B0604020202020204" pitchFamily="34" charset="0"/>
              <a:buChar char="•"/>
            </a:pPr>
            <a:r>
              <a:rPr lang="fr-FR" sz="1600" dirty="0">
                <a:solidFill>
                  <a:schemeClr val="bg1"/>
                </a:solidFill>
                <a:hlinkClick r:id="rId4">
                  <a:extLst>
                    <a:ext uri="{A12FA001-AC4F-418D-AE19-62706E023703}">
                      <ahyp:hlinkClr xmlns:ahyp="http://schemas.microsoft.com/office/drawing/2018/hyperlinkcolor" val="tx"/>
                    </a:ext>
                  </a:extLst>
                </a:hlinkClick>
              </a:rPr>
              <a:t>https://www.coe.int/fr/web/compass/convention-on-the-rights-of-the-child</a:t>
            </a:r>
            <a:endParaRPr lang="fr-FR" sz="1600" dirty="0">
              <a:solidFill>
                <a:schemeClr val="bg1"/>
              </a:solidFill>
            </a:endParaRPr>
          </a:p>
          <a:p>
            <a:pPr marL="285750" indent="-285750" algn="ctr">
              <a:buFont typeface="Arial" panose="020B0604020202020204" pitchFamily="34" charset="0"/>
              <a:buChar char="•"/>
            </a:pPr>
            <a:r>
              <a:rPr lang="fr-FR" sz="1600" dirty="0">
                <a:solidFill>
                  <a:schemeClr val="bg1"/>
                </a:solidFill>
                <a:hlinkClick r:id="rId5">
                  <a:extLst>
                    <a:ext uri="{A12FA001-AC4F-418D-AE19-62706E023703}">
                      <ahyp:hlinkClr xmlns:ahyp="http://schemas.microsoft.com/office/drawing/2018/hyperlinkcolor" val="tx"/>
                    </a:ext>
                  </a:extLst>
                </a:hlinkClick>
              </a:rPr>
              <a:t>https://www.unicef.org/child-rights-convention</a:t>
            </a:r>
            <a:endParaRPr lang="fr-FR" sz="1600" dirty="0">
              <a:solidFill>
                <a:schemeClr val="bg1"/>
              </a:solidFill>
            </a:endParaRPr>
          </a:p>
        </p:txBody>
      </p:sp>
      <p:sp>
        <p:nvSpPr>
          <p:cNvPr id="16" name="Ellipse 15">
            <a:extLst>
              <a:ext uri="{FF2B5EF4-FFF2-40B4-BE49-F238E27FC236}">
                <a16:creationId xmlns:a16="http://schemas.microsoft.com/office/drawing/2014/main" id="{9106AC3A-1B52-40DF-04A3-F8F3DD39775A}"/>
              </a:ext>
            </a:extLst>
          </p:cNvPr>
          <p:cNvSpPr/>
          <p:nvPr/>
        </p:nvSpPr>
        <p:spPr>
          <a:xfrm>
            <a:off x="7116604" y="1799394"/>
            <a:ext cx="2402544" cy="373680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Ce que cela signifie juridiquement</a:t>
            </a:r>
          </a:p>
        </p:txBody>
      </p:sp>
      <p:sp>
        <p:nvSpPr>
          <p:cNvPr id="17" name="Ellipse 16">
            <a:extLst>
              <a:ext uri="{FF2B5EF4-FFF2-40B4-BE49-F238E27FC236}">
                <a16:creationId xmlns:a16="http://schemas.microsoft.com/office/drawing/2014/main" id="{F760930A-8177-C70F-B27C-42D07F735533}"/>
              </a:ext>
            </a:extLst>
          </p:cNvPr>
          <p:cNvSpPr/>
          <p:nvPr/>
        </p:nvSpPr>
        <p:spPr>
          <a:xfrm>
            <a:off x="8603938" y="124909"/>
            <a:ext cx="3208345" cy="373680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u="sng" dirty="0">
                <a:solidFill>
                  <a:schemeClr val="tx1"/>
                </a:solidFill>
              </a:rPr>
              <a:t>Un enfant est donc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une personne mineure, </a:t>
            </a:r>
            <a:r>
              <a:rPr lang="fr-FR" sz="1600" b="1" dirty="0">
                <a:solidFill>
                  <a:schemeClr val="tx1"/>
                </a:solidFill>
              </a:rPr>
              <a:t>âgée de moins de 18 ans</a:t>
            </a:r>
            <a:r>
              <a:rPr lang="fr-FR" sz="1600" dirty="0">
                <a:solidFill>
                  <a:schemeClr val="tx1"/>
                </a:solidFill>
              </a:rPr>
              <a:t>, </a:t>
            </a:r>
          </a:p>
          <a:p>
            <a:pPr marL="285750" indent="-285750" algn="ctr">
              <a:buFont typeface="Arial" panose="020B0604020202020204" pitchFamily="34" charset="0"/>
              <a:buChar char="•"/>
            </a:pPr>
            <a:r>
              <a:rPr lang="fr-FR" sz="1600" b="1" dirty="0">
                <a:solidFill>
                  <a:schemeClr val="tx1"/>
                </a:solidFill>
              </a:rPr>
              <a:t>ne disposant pas de la pleine capacité juridique/ incapacité juridique </a:t>
            </a:r>
            <a:r>
              <a:rPr lang="fr-FR" sz="1600" dirty="0">
                <a:solidFill>
                  <a:schemeClr val="tx1"/>
                </a:solidFill>
              </a:rPr>
              <a:t>: ne peut pas consentir seul, nécessité d’un représentant légal (autorité parentale)</a:t>
            </a:r>
          </a:p>
        </p:txBody>
      </p:sp>
      <p:sp>
        <p:nvSpPr>
          <p:cNvPr id="21" name="Ellipse 20">
            <a:extLst>
              <a:ext uri="{FF2B5EF4-FFF2-40B4-BE49-F238E27FC236}">
                <a16:creationId xmlns:a16="http://schemas.microsoft.com/office/drawing/2014/main" id="{15CBFA2F-3472-48EE-FD9D-0B4C2AB52E77}"/>
              </a:ext>
            </a:extLst>
          </p:cNvPr>
          <p:cNvSpPr/>
          <p:nvPr/>
        </p:nvSpPr>
        <p:spPr>
          <a:xfrm>
            <a:off x="8675058" y="3666379"/>
            <a:ext cx="2780043" cy="266067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u="sng" dirty="0">
                <a:solidFill>
                  <a:schemeClr val="tx1"/>
                </a:solidFill>
              </a:rPr>
              <a:t>Conséquence </a:t>
            </a:r>
            <a:r>
              <a:rPr lang="fr-FR" sz="1600" dirty="0">
                <a:solidFill>
                  <a:schemeClr val="tx1"/>
                </a:solidFill>
              </a:rPr>
              <a:t>:</a:t>
            </a:r>
          </a:p>
          <a:p>
            <a:pPr algn="ctr"/>
            <a:r>
              <a:rPr lang="fr-FR" sz="1600" dirty="0">
                <a:solidFill>
                  <a:schemeClr val="tx1"/>
                </a:solidFill>
              </a:rPr>
              <a:t>il </a:t>
            </a:r>
            <a:r>
              <a:rPr lang="fr-FR" sz="1600" b="1" dirty="0">
                <a:solidFill>
                  <a:schemeClr val="tx1"/>
                </a:solidFill>
              </a:rPr>
              <a:t>ne peut pas exercer seul certains droits </a:t>
            </a:r>
            <a:r>
              <a:rPr lang="fr-FR" sz="1600" dirty="0">
                <a:solidFill>
                  <a:schemeClr val="tx1"/>
                </a:solidFill>
              </a:rPr>
              <a:t>ou prendre seul certaines décisions importantes,</a:t>
            </a:r>
          </a:p>
          <a:p>
            <a:pPr algn="ctr"/>
            <a:r>
              <a:rPr lang="fr-FR" sz="1600" dirty="0">
                <a:solidFill>
                  <a:schemeClr val="tx1"/>
                </a:solidFill>
              </a:rPr>
              <a:t>notamment en </a:t>
            </a:r>
            <a:r>
              <a:rPr lang="fr-FR" sz="1600" b="1" dirty="0">
                <a:solidFill>
                  <a:schemeClr val="tx1"/>
                </a:solidFill>
              </a:rPr>
              <a:t>matière de santé</a:t>
            </a:r>
            <a:r>
              <a:rPr lang="fr-FR" sz="1600" dirty="0">
                <a:solidFill>
                  <a:schemeClr val="tx1"/>
                </a:solidFill>
              </a:rPr>
              <a:t>.</a:t>
            </a:r>
          </a:p>
        </p:txBody>
      </p:sp>
      <p:pic>
        <p:nvPicPr>
          <p:cNvPr id="26" name="Image 25">
            <a:extLst>
              <a:ext uri="{FF2B5EF4-FFF2-40B4-BE49-F238E27FC236}">
                <a16:creationId xmlns:a16="http://schemas.microsoft.com/office/drawing/2014/main" id="{3C9A60E1-F767-A713-4711-8D343D35402C}"/>
              </a:ext>
            </a:extLst>
          </p:cNvPr>
          <p:cNvPicPr>
            <a:picLocks noChangeAspect="1"/>
          </p:cNvPicPr>
          <p:nvPr/>
        </p:nvPicPr>
        <p:blipFill>
          <a:blip r:embed="rId6"/>
          <a:stretch>
            <a:fillRect/>
          </a:stretch>
        </p:blipFill>
        <p:spPr>
          <a:xfrm>
            <a:off x="3566323" y="2785113"/>
            <a:ext cx="4052370" cy="3407959"/>
          </a:xfrm>
          <a:prstGeom prst="rect">
            <a:avLst/>
          </a:prstGeom>
        </p:spPr>
      </p:pic>
      <p:sp>
        <p:nvSpPr>
          <p:cNvPr id="29" name="Titre 1">
            <a:extLst>
              <a:ext uri="{FF2B5EF4-FFF2-40B4-BE49-F238E27FC236}">
                <a16:creationId xmlns:a16="http://schemas.microsoft.com/office/drawing/2014/main" id="{B53AC933-0F78-7743-45C5-EB70F7975733}"/>
              </a:ext>
            </a:extLst>
          </p:cNvPr>
          <p:cNvSpPr txBox="1">
            <a:spLocks/>
          </p:cNvSpPr>
          <p:nvPr/>
        </p:nvSpPr>
        <p:spPr>
          <a:xfrm>
            <a:off x="2705860" y="6049481"/>
            <a:ext cx="6265647" cy="63461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514350" indent="-514350" algn="ctr">
              <a:buFont typeface="+mj-lt"/>
              <a:buAutoNum type="alphaLcParenR"/>
            </a:pPr>
            <a:r>
              <a:rPr lang="fr-FR" u="sng" dirty="0"/>
              <a:t>Définition du mineur</a:t>
            </a:r>
            <a:endParaRPr lang="fr-FR" sz="2400" u="sng" dirty="0"/>
          </a:p>
        </p:txBody>
      </p:sp>
    </p:spTree>
    <p:extLst>
      <p:ext uri="{BB962C8B-B14F-4D97-AF65-F5344CB8AC3E}">
        <p14:creationId xmlns:p14="http://schemas.microsoft.com/office/powerpoint/2010/main" val="1190460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21" grpId="0" animBg="1"/>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90368-9865-35A7-85B2-F83793E37F91}"/>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FD678B4D-6A75-3D1F-5E6D-E8AA08F82B37}"/>
              </a:ext>
            </a:extLst>
          </p:cNvPr>
          <p:cNvPicPr>
            <a:picLocks noChangeAspect="1"/>
          </p:cNvPicPr>
          <p:nvPr/>
        </p:nvPicPr>
        <p:blipFill>
          <a:blip r:embed="rId3"/>
          <a:stretch>
            <a:fillRect/>
          </a:stretch>
        </p:blipFill>
        <p:spPr>
          <a:xfrm>
            <a:off x="20294" y="0"/>
            <a:ext cx="2307153" cy="811307"/>
          </a:xfrm>
          <a:prstGeom prst="rect">
            <a:avLst/>
          </a:prstGeom>
        </p:spPr>
      </p:pic>
      <p:sp>
        <p:nvSpPr>
          <p:cNvPr id="13" name="Rectangle : coins arrondis 12">
            <a:extLst>
              <a:ext uri="{FF2B5EF4-FFF2-40B4-BE49-F238E27FC236}">
                <a16:creationId xmlns:a16="http://schemas.microsoft.com/office/drawing/2014/main" id="{FE77F279-A2F0-51D5-18AC-9D59FCD755FB}"/>
              </a:ext>
            </a:extLst>
          </p:cNvPr>
          <p:cNvSpPr/>
          <p:nvPr/>
        </p:nvSpPr>
        <p:spPr>
          <a:xfrm>
            <a:off x="24411" y="50588"/>
            <a:ext cx="4120246" cy="680741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b="1" u="sng" dirty="0">
                <a:solidFill>
                  <a:schemeClr val="tx1"/>
                </a:solidFill>
              </a:rPr>
              <a:t>EN VIGUEUR</a:t>
            </a:r>
          </a:p>
          <a:p>
            <a:pPr algn="ctr"/>
            <a:r>
              <a:rPr lang="fr-FR" sz="1600" b="1" dirty="0">
                <a:solidFill>
                  <a:schemeClr val="tx1"/>
                </a:solidFill>
              </a:rPr>
              <a:t>Chapitre Ier </a:t>
            </a:r>
            <a:r>
              <a:rPr lang="fr-FR" sz="1600" dirty="0">
                <a:solidFill>
                  <a:schemeClr val="tx1"/>
                </a:solidFill>
              </a:rPr>
              <a:t>: </a:t>
            </a:r>
            <a:r>
              <a:rPr lang="fr-FR" sz="1600" u="sng" dirty="0">
                <a:solidFill>
                  <a:schemeClr val="tx1"/>
                </a:solidFill>
              </a:rPr>
              <a:t>De l'autorité parentale relativement à la personne de l'enfant</a:t>
            </a:r>
          </a:p>
          <a:p>
            <a:pPr algn="ctr"/>
            <a:r>
              <a:rPr lang="fr-FR" sz="1600" u="sng" dirty="0">
                <a:solidFill>
                  <a:schemeClr val="tx1"/>
                </a:solidFill>
              </a:rPr>
              <a:t>Article 371-1</a:t>
            </a:r>
          </a:p>
          <a:p>
            <a:pPr algn="ctr"/>
            <a:r>
              <a:rPr lang="fr-FR" sz="1600" u="sng" dirty="0">
                <a:solidFill>
                  <a:schemeClr val="tx1"/>
                </a:solidFill>
              </a:rPr>
              <a:t>EN VIGUEUR DEPUIS LE 21 FEVRIER 2024</a:t>
            </a:r>
          </a:p>
          <a:p>
            <a:pPr algn="ctr"/>
            <a:r>
              <a:rPr lang="fr-FR" sz="1600" dirty="0">
                <a:solidFill>
                  <a:schemeClr val="tx1"/>
                </a:solidFill>
              </a:rPr>
              <a:t>[...]</a:t>
            </a:r>
            <a:r>
              <a:rPr lang="fr-FR" sz="1600" b="1" dirty="0">
                <a:solidFill>
                  <a:schemeClr val="tx1"/>
                </a:solidFill>
              </a:rPr>
              <a:t>L'autorité parentale </a:t>
            </a:r>
            <a:r>
              <a:rPr lang="fr-FR" sz="1600" dirty="0">
                <a:solidFill>
                  <a:schemeClr val="tx1"/>
                </a:solidFill>
              </a:rPr>
              <a:t>est un ensemble de </a:t>
            </a:r>
            <a:r>
              <a:rPr lang="fr-FR" sz="1600" b="1" dirty="0">
                <a:solidFill>
                  <a:schemeClr val="tx1"/>
                </a:solidFill>
              </a:rPr>
              <a:t>droits et de devoirs ayant pour finalité l'intérêt de l'enfant</a:t>
            </a:r>
            <a:r>
              <a:rPr lang="fr-FR" sz="1600" dirty="0">
                <a:solidFill>
                  <a:schemeClr val="tx1"/>
                </a:solidFill>
              </a:rPr>
              <a:t>. Elle appartient aux parents jusqu'à la majorité[...]</a:t>
            </a:r>
          </a:p>
          <a:p>
            <a:pPr algn="ctr"/>
            <a:r>
              <a:rPr lang="fr-FR" sz="1600" b="1" dirty="0">
                <a:solidFill>
                  <a:schemeClr val="tx1"/>
                </a:solidFill>
              </a:rPr>
              <a:t>Section 1</a:t>
            </a:r>
            <a:r>
              <a:rPr lang="fr-FR" sz="1600" dirty="0">
                <a:solidFill>
                  <a:schemeClr val="tx1"/>
                </a:solidFill>
              </a:rPr>
              <a:t> : </a:t>
            </a:r>
            <a:r>
              <a:rPr lang="fr-FR" sz="1600" u="sng" dirty="0">
                <a:solidFill>
                  <a:schemeClr val="tx1"/>
                </a:solidFill>
              </a:rPr>
              <a:t>De l'administration légale (Articles 389 à 389-7)</a:t>
            </a:r>
          </a:p>
          <a:p>
            <a:pPr algn="ctr"/>
            <a:r>
              <a:rPr lang="fr-FR" sz="1600" u="sng" dirty="0">
                <a:solidFill>
                  <a:schemeClr val="tx1"/>
                </a:solidFill>
              </a:rPr>
              <a:t>Article 389</a:t>
            </a:r>
          </a:p>
          <a:p>
            <a:pPr algn="ctr"/>
            <a:r>
              <a:rPr lang="fr-FR" sz="1600" u="sng" dirty="0">
                <a:solidFill>
                  <a:schemeClr val="tx1"/>
                </a:solidFill>
              </a:rPr>
              <a:t>VERSION EN VIGUEUR DU 01 JANVIER 2009 AU 01 JANVIER 2016</a:t>
            </a:r>
          </a:p>
          <a:p>
            <a:pPr algn="ctr"/>
            <a:r>
              <a:rPr lang="fr-FR" sz="1600" u="sng" dirty="0">
                <a:solidFill>
                  <a:schemeClr val="tx1"/>
                </a:solidFill>
              </a:rPr>
              <a:t>Abrogé par ORDONNANCE n°2015-1288 du 15 octobre 2015 - art. 4</a:t>
            </a:r>
          </a:p>
          <a:p>
            <a:pPr algn="ctr"/>
            <a:r>
              <a:rPr lang="fr-FR" sz="1600" u="sng" dirty="0">
                <a:solidFill>
                  <a:schemeClr val="tx1"/>
                </a:solidFill>
              </a:rPr>
              <a:t>Modifié par Loi n°2007-308 du 5 mars 2007 - art. 2 () JORF 7 mars 2007 en vigueur le 1er janvier 2009</a:t>
            </a:r>
          </a:p>
          <a:p>
            <a:pPr algn="ctr"/>
            <a:r>
              <a:rPr lang="fr-FR" sz="1600" dirty="0">
                <a:solidFill>
                  <a:schemeClr val="tx1"/>
                </a:solidFill>
              </a:rPr>
              <a:t>Si </a:t>
            </a:r>
            <a:r>
              <a:rPr lang="fr-FR" sz="1600" b="1" dirty="0">
                <a:solidFill>
                  <a:schemeClr val="tx1"/>
                </a:solidFill>
              </a:rPr>
              <a:t>l'autorité parentale </a:t>
            </a:r>
            <a:r>
              <a:rPr lang="fr-FR" sz="1600" dirty="0">
                <a:solidFill>
                  <a:schemeClr val="tx1"/>
                </a:solidFill>
              </a:rPr>
              <a:t>est exercée en commun par les deux parents, ceux-ci sont </a:t>
            </a:r>
            <a:r>
              <a:rPr lang="fr-FR" sz="1600" b="1" dirty="0">
                <a:solidFill>
                  <a:schemeClr val="tx1"/>
                </a:solidFill>
              </a:rPr>
              <a:t>administrateurs légaux</a:t>
            </a:r>
            <a:r>
              <a:rPr lang="fr-FR" sz="1600" dirty="0">
                <a:solidFill>
                  <a:schemeClr val="tx1"/>
                </a:solidFill>
              </a:rPr>
              <a:t>. Dans les autres cas, l'administration légale appartient à celui des parents qui exerce l'autorité parentale.</a:t>
            </a:r>
          </a:p>
        </p:txBody>
      </p:sp>
      <p:pic>
        <p:nvPicPr>
          <p:cNvPr id="15" name="Image 14">
            <a:extLst>
              <a:ext uri="{FF2B5EF4-FFF2-40B4-BE49-F238E27FC236}">
                <a16:creationId xmlns:a16="http://schemas.microsoft.com/office/drawing/2014/main" id="{34F24BFE-E832-D1C5-3B9D-031847C00B89}"/>
              </a:ext>
            </a:extLst>
          </p:cNvPr>
          <p:cNvPicPr>
            <a:picLocks noChangeAspect="1"/>
          </p:cNvPicPr>
          <p:nvPr/>
        </p:nvPicPr>
        <p:blipFill>
          <a:blip r:embed="rId4"/>
          <a:stretch>
            <a:fillRect/>
          </a:stretch>
        </p:blipFill>
        <p:spPr>
          <a:xfrm>
            <a:off x="3776551" y="50588"/>
            <a:ext cx="892574" cy="1205675"/>
          </a:xfrm>
          <a:prstGeom prst="rect">
            <a:avLst/>
          </a:prstGeom>
        </p:spPr>
      </p:pic>
      <p:sp>
        <p:nvSpPr>
          <p:cNvPr id="16" name="Rectangle : coins arrondis 15">
            <a:extLst>
              <a:ext uri="{FF2B5EF4-FFF2-40B4-BE49-F238E27FC236}">
                <a16:creationId xmlns:a16="http://schemas.microsoft.com/office/drawing/2014/main" id="{1B318648-D196-D614-A912-383442A45545}"/>
              </a:ext>
            </a:extLst>
          </p:cNvPr>
          <p:cNvSpPr/>
          <p:nvPr/>
        </p:nvSpPr>
        <p:spPr>
          <a:xfrm>
            <a:off x="8272695" y="172375"/>
            <a:ext cx="3894894" cy="666787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600" b="1" dirty="0">
                <a:solidFill>
                  <a:schemeClr val="tx1"/>
                </a:solidFill>
              </a:rPr>
              <a:t>Article L1111-1</a:t>
            </a:r>
          </a:p>
          <a:p>
            <a:pPr algn="ctr"/>
            <a:r>
              <a:rPr lang="fr-FR" sz="1600" u="sng" dirty="0">
                <a:solidFill>
                  <a:schemeClr val="tx1"/>
                </a:solidFill>
              </a:rPr>
              <a:t>VERSION EN VIGUEUR DEPUIS LE 23 AVRIL 2005</a:t>
            </a:r>
          </a:p>
          <a:p>
            <a:pPr algn="ctr"/>
            <a:r>
              <a:rPr lang="fr-FR" sz="1600" u="sng" dirty="0">
                <a:solidFill>
                  <a:schemeClr val="tx1"/>
                </a:solidFill>
              </a:rPr>
              <a:t>Modifié par Loi n°2005-370 du 22 avril 2005 - art. 10 () JORF 23 avril 2005</a:t>
            </a:r>
          </a:p>
          <a:p>
            <a:pPr algn="ctr"/>
            <a:r>
              <a:rPr lang="fr-FR" sz="1600" dirty="0">
                <a:solidFill>
                  <a:schemeClr val="tx1"/>
                </a:solidFill>
              </a:rPr>
              <a:t>Les droits reconnus aux usagers s'accompagnent des responsabilités de nature à garantir la pérennité du système de santé et des principes sur lesquels il repose. (….)</a:t>
            </a:r>
          </a:p>
          <a:p>
            <a:pPr algn="ctr"/>
            <a:r>
              <a:rPr lang="fr-FR" sz="1600" b="1" dirty="0">
                <a:solidFill>
                  <a:schemeClr val="tx1"/>
                </a:solidFill>
              </a:rPr>
              <a:t>Article L1111-2</a:t>
            </a:r>
          </a:p>
          <a:p>
            <a:pPr algn="ctr"/>
            <a:r>
              <a:rPr lang="fr-FR" sz="1600" u="sng" dirty="0">
                <a:solidFill>
                  <a:schemeClr val="tx1"/>
                </a:solidFill>
              </a:rPr>
              <a:t>VERSION EN VIGUEUR DEPUIS LE 01 OCTOBRE 2020</a:t>
            </a:r>
          </a:p>
          <a:p>
            <a:pPr algn="ctr"/>
            <a:r>
              <a:rPr lang="fr-FR" sz="1600" u="sng" dirty="0">
                <a:solidFill>
                  <a:schemeClr val="tx1"/>
                </a:solidFill>
              </a:rPr>
              <a:t>Modifié par Ordonnance n° 2020-232 du 11 mars 2020 - art. 1</a:t>
            </a:r>
          </a:p>
          <a:p>
            <a:pPr algn="ctr"/>
            <a:r>
              <a:rPr lang="fr-FR" sz="1600" dirty="0">
                <a:solidFill>
                  <a:schemeClr val="tx1"/>
                </a:solidFill>
              </a:rPr>
              <a:t>II. - Les </a:t>
            </a:r>
            <a:r>
              <a:rPr lang="fr-FR" sz="1600" b="1" dirty="0">
                <a:solidFill>
                  <a:schemeClr val="tx1"/>
                </a:solidFill>
              </a:rPr>
              <a:t>droits des mineurs </a:t>
            </a:r>
            <a:r>
              <a:rPr lang="fr-FR" sz="1600" dirty="0">
                <a:solidFill>
                  <a:schemeClr val="tx1"/>
                </a:solidFill>
              </a:rPr>
              <a:t>mentionnés au présent article sont </a:t>
            </a:r>
            <a:r>
              <a:rPr lang="fr-FR" sz="1600" b="1" dirty="0">
                <a:solidFill>
                  <a:schemeClr val="tx1"/>
                </a:solidFill>
              </a:rPr>
              <a:t>exercés par les personnes titulaires de l'autorité parentale </a:t>
            </a:r>
            <a:r>
              <a:rPr lang="fr-FR" sz="1600" dirty="0">
                <a:solidFill>
                  <a:schemeClr val="tx1"/>
                </a:solidFill>
              </a:rPr>
              <a:t>ou par le tuteur, qui reçoivent l'information prévue par le présent article, sous réserve des articles L. 1111-5 et L. 1111-5-1</a:t>
            </a:r>
            <a:r>
              <a:rPr lang="fr-FR" sz="1600" b="1" dirty="0">
                <a:solidFill>
                  <a:schemeClr val="tx1"/>
                </a:solidFill>
              </a:rPr>
              <a:t>. Les mineurs </a:t>
            </a:r>
            <a:r>
              <a:rPr lang="fr-FR" sz="1600" dirty="0">
                <a:solidFill>
                  <a:schemeClr val="tx1"/>
                </a:solidFill>
              </a:rPr>
              <a:t>ont le droit de </a:t>
            </a:r>
            <a:r>
              <a:rPr lang="fr-FR" sz="1600" b="1" dirty="0">
                <a:solidFill>
                  <a:schemeClr val="tx1"/>
                </a:solidFill>
              </a:rPr>
              <a:t>recevoir eux-mêmes une information </a:t>
            </a:r>
            <a:r>
              <a:rPr lang="fr-FR" sz="1600" dirty="0">
                <a:solidFill>
                  <a:schemeClr val="tx1"/>
                </a:solidFill>
              </a:rPr>
              <a:t>et de participer à la prise de décision les concernant, d'une </a:t>
            </a:r>
            <a:r>
              <a:rPr lang="fr-FR" sz="1600" b="1" dirty="0">
                <a:solidFill>
                  <a:schemeClr val="tx1"/>
                </a:solidFill>
              </a:rPr>
              <a:t>manière adaptée à leur degré de maturité.</a:t>
            </a:r>
          </a:p>
        </p:txBody>
      </p:sp>
      <p:pic>
        <p:nvPicPr>
          <p:cNvPr id="26" name="Image 25">
            <a:extLst>
              <a:ext uri="{FF2B5EF4-FFF2-40B4-BE49-F238E27FC236}">
                <a16:creationId xmlns:a16="http://schemas.microsoft.com/office/drawing/2014/main" id="{41B4EBC0-47E2-282C-614C-991CFD45B415}"/>
              </a:ext>
            </a:extLst>
          </p:cNvPr>
          <p:cNvPicPr>
            <a:picLocks noChangeAspect="1"/>
          </p:cNvPicPr>
          <p:nvPr/>
        </p:nvPicPr>
        <p:blipFill>
          <a:blip r:embed="rId5"/>
          <a:stretch>
            <a:fillRect/>
          </a:stretch>
        </p:blipFill>
        <p:spPr>
          <a:xfrm>
            <a:off x="7634377" y="108521"/>
            <a:ext cx="923517" cy="1405572"/>
          </a:xfrm>
          <a:prstGeom prst="rect">
            <a:avLst/>
          </a:prstGeom>
        </p:spPr>
      </p:pic>
      <p:sp>
        <p:nvSpPr>
          <p:cNvPr id="29" name="Ellipse 28">
            <a:extLst>
              <a:ext uri="{FF2B5EF4-FFF2-40B4-BE49-F238E27FC236}">
                <a16:creationId xmlns:a16="http://schemas.microsoft.com/office/drawing/2014/main" id="{CAEFAEE2-21E8-FA5A-0617-F852A278FAED}"/>
              </a:ext>
            </a:extLst>
          </p:cNvPr>
          <p:cNvSpPr/>
          <p:nvPr/>
        </p:nvSpPr>
        <p:spPr>
          <a:xfrm>
            <a:off x="3900178" y="607585"/>
            <a:ext cx="3153231" cy="181301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u="sng" dirty="0">
                <a:solidFill>
                  <a:schemeClr val="tx1"/>
                </a:solidFill>
              </a:rPr>
              <a:t>Qui détient l’autorité parentale ?</a:t>
            </a:r>
          </a:p>
          <a:p>
            <a:pPr algn="ctr"/>
            <a:r>
              <a:rPr lang="fr-FR" sz="1600" dirty="0">
                <a:solidFill>
                  <a:schemeClr val="tx1"/>
                </a:solidFill>
              </a:rPr>
              <a:t>par principe : exercice conjoint mais que faire quand : parents séparés, divorce, garde alternée  </a:t>
            </a:r>
          </a:p>
        </p:txBody>
      </p:sp>
      <p:sp>
        <p:nvSpPr>
          <p:cNvPr id="30" name="Ellipse 29">
            <a:extLst>
              <a:ext uri="{FF2B5EF4-FFF2-40B4-BE49-F238E27FC236}">
                <a16:creationId xmlns:a16="http://schemas.microsoft.com/office/drawing/2014/main" id="{1E417E9A-C80F-FA1B-8B76-D64878B1A302}"/>
              </a:ext>
            </a:extLst>
          </p:cNvPr>
          <p:cNvSpPr/>
          <p:nvPr/>
        </p:nvSpPr>
        <p:spPr>
          <a:xfrm>
            <a:off x="6669839" y="734896"/>
            <a:ext cx="2011682" cy="200830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u="sng" dirty="0">
                <a:solidFill>
                  <a:schemeClr val="tx1"/>
                </a:solidFill>
              </a:rPr>
              <a:t>Quand : </a:t>
            </a:r>
            <a:r>
              <a:rPr lang="fr-FR" sz="1600" dirty="0">
                <a:solidFill>
                  <a:schemeClr val="tx1"/>
                </a:solidFill>
              </a:rPr>
              <a:t>Famille d’accueil et protection de l’enfance </a:t>
            </a:r>
          </a:p>
        </p:txBody>
      </p:sp>
      <p:sp>
        <p:nvSpPr>
          <p:cNvPr id="31" name="Ellipse 30">
            <a:extLst>
              <a:ext uri="{FF2B5EF4-FFF2-40B4-BE49-F238E27FC236}">
                <a16:creationId xmlns:a16="http://schemas.microsoft.com/office/drawing/2014/main" id="{6E0761D0-3405-343B-DC98-99F65A4CD0A2}"/>
              </a:ext>
            </a:extLst>
          </p:cNvPr>
          <p:cNvSpPr/>
          <p:nvPr/>
        </p:nvSpPr>
        <p:spPr>
          <a:xfrm>
            <a:off x="4057996" y="2308040"/>
            <a:ext cx="3285897" cy="97149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il faut </a:t>
            </a:r>
            <a:r>
              <a:rPr lang="fr-FR" sz="1600" b="1" dirty="0">
                <a:solidFill>
                  <a:schemeClr val="tx1"/>
                </a:solidFill>
              </a:rPr>
              <a:t>donc toujours identifier qui détient l’autorité parentale</a:t>
            </a:r>
          </a:p>
        </p:txBody>
      </p:sp>
      <p:pic>
        <p:nvPicPr>
          <p:cNvPr id="32" name="Graphique 31">
            <a:extLst>
              <a:ext uri="{FF2B5EF4-FFF2-40B4-BE49-F238E27FC236}">
                <a16:creationId xmlns:a16="http://schemas.microsoft.com/office/drawing/2014/main" id="{76CA6339-05DF-C143-68A1-F9B9B0F777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96906" y="3522458"/>
            <a:ext cx="4213223" cy="3308869"/>
          </a:xfrm>
          <a:prstGeom prst="rect">
            <a:avLst/>
          </a:prstGeom>
        </p:spPr>
      </p:pic>
      <p:sp>
        <p:nvSpPr>
          <p:cNvPr id="33" name="Titre 1">
            <a:extLst>
              <a:ext uri="{FF2B5EF4-FFF2-40B4-BE49-F238E27FC236}">
                <a16:creationId xmlns:a16="http://schemas.microsoft.com/office/drawing/2014/main" id="{BF15DAA4-8E10-9E0D-8F36-50B9DA3F8D24}"/>
              </a:ext>
            </a:extLst>
          </p:cNvPr>
          <p:cNvSpPr txBox="1">
            <a:spLocks/>
          </p:cNvSpPr>
          <p:nvPr/>
        </p:nvSpPr>
        <p:spPr>
          <a:xfrm>
            <a:off x="4057996" y="6250415"/>
            <a:ext cx="4528993" cy="435210"/>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Autorité parentale</a:t>
            </a:r>
            <a:endParaRPr lang="fr-FR" sz="2400" u="sng" dirty="0">
              <a:latin typeface="Verdana Pro Black (En-têtes)"/>
            </a:endParaRPr>
          </a:p>
        </p:txBody>
      </p:sp>
      <p:pic>
        <p:nvPicPr>
          <p:cNvPr id="34" name="Image 33">
            <a:extLst>
              <a:ext uri="{FF2B5EF4-FFF2-40B4-BE49-F238E27FC236}">
                <a16:creationId xmlns:a16="http://schemas.microsoft.com/office/drawing/2014/main" id="{69C8B812-FA1B-E116-02F9-5613D2F02F2C}"/>
              </a:ext>
            </a:extLst>
          </p:cNvPr>
          <p:cNvPicPr>
            <a:picLocks noChangeAspect="1"/>
          </p:cNvPicPr>
          <p:nvPr/>
        </p:nvPicPr>
        <p:blipFill>
          <a:blip r:embed="rId7"/>
          <a:stretch>
            <a:fillRect/>
          </a:stretch>
        </p:blipFill>
        <p:spPr>
          <a:xfrm>
            <a:off x="3900178" y="3204544"/>
            <a:ext cx="2186418" cy="1454962"/>
          </a:xfrm>
          <a:prstGeom prst="rect">
            <a:avLst/>
          </a:prstGeom>
        </p:spPr>
      </p:pic>
      <p:pic>
        <p:nvPicPr>
          <p:cNvPr id="36" name="Image 35">
            <a:extLst>
              <a:ext uri="{FF2B5EF4-FFF2-40B4-BE49-F238E27FC236}">
                <a16:creationId xmlns:a16="http://schemas.microsoft.com/office/drawing/2014/main" id="{148C10E9-0815-C5FA-0D50-3AEE4D3D6DDC}"/>
              </a:ext>
            </a:extLst>
          </p:cNvPr>
          <p:cNvPicPr>
            <a:picLocks noChangeAspect="1"/>
          </p:cNvPicPr>
          <p:nvPr/>
        </p:nvPicPr>
        <p:blipFill>
          <a:blip r:embed="rId8"/>
          <a:stretch>
            <a:fillRect/>
          </a:stretch>
        </p:blipFill>
        <p:spPr>
          <a:xfrm>
            <a:off x="4831320" y="4843125"/>
            <a:ext cx="2594165" cy="1191278"/>
          </a:xfrm>
          <a:prstGeom prst="rect">
            <a:avLst/>
          </a:prstGeom>
        </p:spPr>
      </p:pic>
    </p:spTree>
    <p:extLst>
      <p:ext uri="{BB962C8B-B14F-4D97-AF65-F5344CB8AC3E}">
        <p14:creationId xmlns:p14="http://schemas.microsoft.com/office/powerpoint/2010/main" val="7881063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29" grpId="0" animBg="1"/>
      <p:bldP spid="30" grpId="0" animBg="1"/>
      <p:bldP spid="31" grpId="0" animBg="1"/>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E83BA-835D-A046-E611-6D63E8A3C9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576D0A-BD6E-ED96-ECAC-89F7FDC075CE}"/>
              </a:ext>
            </a:extLst>
          </p:cNvPr>
          <p:cNvSpPr>
            <a:spLocks noGrp="1"/>
          </p:cNvSpPr>
          <p:nvPr>
            <p:ph type="title"/>
          </p:nvPr>
        </p:nvSpPr>
        <p:spPr>
          <a:xfrm>
            <a:off x="4393581" y="3428998"/>
            <a:ext cx="7560526" cy="2483259"/>
          </a:xfrm>
        </p:spPr>
        <p:txBody>
          <a:bodyPr anchor="ctr">
            <a:normAutofit/>
          </a:bodyPr>
          <a:lstStyle/>
          <a:p>
            <a:pPr marL="742950" indent="-742950" algn="ctr">
              <a:buFont typeface="+mj-lt"/>
              <a:buAutoNum type="arabicPeriod" startAt="3"/>
            </a:pPr>
            <a:r>
              <a:rPr lang="fr-FR" sz="3900" u="sng" dirty="0"/>
              <a:t>Les règles juridiques de la prise en soin</a:t>
            </a:r>
          </a:p>
        </p:txBody>
      </p:sp>
      <p:pic>
        <p:nvPicPr>
          <p:cNvPr id="3" name="Image 2">
            <a:extLst>
              <a:ext uri="{FF2B5EF4-FFF2-40B4-BE49-F238E27FC236}">
                <a16:creationId xmlns:a16="http://schemas.microsoft.com/office/drawing/2014/main" id="{BFA72A6F-D6F9-3B62-3978-C18E49026E8A}"/>
              </a:ext>
            </a:extLst>
          </p:cNvPr>
          <p:cNvPicPr>
            <a:picLocks noChangeAspect="1"/>
          </p:cNvPicPr>
          <p:nvPr/>
        </p:nvPicPr>
        <p:blipFill>
          <a:blip r:embed="rId3"/>
          <a:stretch>
            <a:fillRect/>
          </a:stretch>
        </p:blipFill>
        <p:spPr>
          <a:xfrm>
            <a:off x="8924201" y="458020"/>
            <a:ext cx="2773920" cy="975445"/>
          </a:xfrm>
          <a:prstGeom prst="rect">
            <a:avLst/>
          </a:prstGeom>
        </p:spPr>
      </p:pic>
      <p:pic>
        <p:nvPicPr>
          <p:cNvPr id="5" name="Image 4">
            <a:extLst>
              <a:ext uri="{FF2B5EF4-FFF2-40B4-BE49-F238E27FC236}">
                <a16:creationId xmlns:a16="http://schemas.microsoft.com/office/drawing/2014/main" id="{4578E204-5A4C-D89C-D34C-23E363CD6415}"/>
              </a:ext>
            </a:extLst>
          </p:cNvPr>
          <p:cNvPicPr>
            <a:picLocks noChangeAspect="1"/>
          </p:cNvPicPr>
          <p:nvPr/>
        </p:nvPicPr>
        <p:blipFill>
          <a:blip r:embed="rId4"/>
          <a:stretch>
            <a:fillRect/>
          </a:stretch>
        </p:blipFill>
        <p:spPr>
          <a:xfrm>
            <a:off x="637978" y="4319751"/>
            <a:ext cx="3382379" cy="2055265"/>
          </a:xfrm>
          <a:prstGeom prst="rect">
            <a:avLst/>
          </a:prstGeom>
        </p:spPr>
      </p:pic>
      <p:pic>
        <p:nvPicPr>
          <p:cNvPr id="7" name="Image 6">
            <a:extLst>
              <a:ext uri="{FF2B5EF4-FFF2-40B4-BE49-F238E27FC236}">
                <a16:creationId xmlns:a16="http://schemas.microsoft.com/office/drawing/2014/main" id="{BE7AD018-CDA7-AACB-F41E-6BA6A113D55E}"/>
              </a:ext>
            </a:extLst>
          </p:cNvPr>
          <p:cNvPicPr>
            <a:picLocks noChangeAspect="1"/>
          </p:cNvPicPr>
          <p:nvPr/>
        </p:nvPicPr>
        <p:blipFill>
          <a:blip r:embed="rId5"/>
          <a:stretch>
            <a:fillRect/>
          </a:stretch>
        </p:blipFill>
        <p:spPr>
          <a:xfrm>
            <a:off x="5839449" y="1351589"/>
            <a:ext cx="3033385" cy="2018580"/>
          </a:xfrm>
          <a:prstGeom prst="rect">
            <a:avLst/>
          </a:prstGeom>
        </p:spPr>
      </p:pic>
    </p:spTree>
    <p:extLst>
      <p:ext uri="{BB962C8B-B14F-4D97-AF65-F5344CB8AC3E}">
        <p14:creationId xmlns:p14="http://schemas.microsoft.com/office/powerpoint/2010/main" val="41176294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ED8E3-AE12-1C2C-59F8-4464C278E54E}"/>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329525F3-B53E-7169-055E-067CF2343625}"/>
              </a:ext>
            </a:extLst>
          </p:cNvPr>
          <p:cNvPicPr>
            <a:picLocks noChangeAspect="1"/>
          </p:cNvPicPr>
          <p:nvPr/>
        </p:nvPicPr>
        <p:blipFill>
          <a:blip r:embed="rId3"/>
          <a:stretch>
            <a:fillRect/>
          </a:stretch>
        </p:blipFill>
        <p:spPr>
          <a:xfrm>
            <a:off x="73035" y="50588"/>
            <a:ext cx="2307153" cy="811307"/>
          </a:xfrm>
          <a:prstGeom prst="rect">
            <a:avLst/>
          </a:prstGeom>
        </p:spPr>
      </p:pic>
      <p:sp>
        <p:nvSpPr>
          <p:cNvPr id="13" name="Rectangle : coins arrondis 12">
            <a:extLst>
              <a:ext uri="{FF2B5EF4-FFF2-40B4-BE49-F238E27FC236}">
                <a16:creationId xmlns:a16="http://schemas.microsoft.com/office/drawing/2014/main" id="{9C56E085-6D8E-D394-8658-C8C56F7BF0BD}"/>
              </a:ext>
            </a:extLst>
          </p:cNvPr>
          <p:cNvSpPr/>
          <p:nvPr/>
        </p:nvSpPr>
        <p:spPr>
          <a:xfrm>
            <a:off x="29150" y="50588"/>
            <a:ext cx="4120246" cy="680741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b="1" dirty="0">
                <a:solidFill>
                  <a:schemeClr val="tx1"/>
                </a:solidFill>
              </a:rPr>
              <a:t>Article 388-1 </a:t>
            </a:r>
          </a:p>
          <a:p>
            <a:pPr algn="ctr"/>
            <a:r>
              <a:rPr lang="fr-FR" sz="1600" u="sng" dirty="0">
                <a:solidFill>
                  <a:schemeClr val="tx1"/>
                </a:solidFill>
              </a:rPr>
              <a:t>VERSION EN VIGUEUR DEPUIS LE 01 JANVIER 2009</a:t>
            </a:r>
          </a:p>
          <a:p>
            <a:pPr algn="ctr"/>
            <a:r>
              <a:rPr lang="fr-FR" sz="1600" u="sng" dirty="0">
                <a:solidFill>
                  <a:schemeClr val="tx1"/>
                </a:solidFill>
              </a:rPr>
              <a:t>Modifié par Loi n°2007-308 du 5 mars 2007 - art. 2 () JORF 7 mars 2007 en vigueur le 1er janvier 2009</a:t>
            </a:r>
          </a:p>
          <a:p>
            <a:pPr algn="ctr"/>
            <a:r>
              <a:rPr lang="fr-FR" sz="1600" dirty="0">
                <a:solidFill>
                  <a:schemeClr val="tx1"/>
                </a:solidFill>
              </a:rPr>
              <a:t>Dans toute procédure le concernant, le mineur capable de discernement peut, sans préjudice des dispositions prévoyant son intervention ou son consentement, être entendu par le juge ou, lorsque son intérêt le commande, par la personne désignée par le juge à cet effet.</a:t>
            </a:r>
          </a:p>
          <a:p>
            <a:pPr algn="ctr"/>
            <a:r>
              <a:rPr lang="fr-FR" sz="1600" dirty="0">
                <a:solidFill>
                  <a:schemeClr val="tx1"/>
                </a:solidFill>
              </a:rPr>
              <a:t>Cette audition est de droit lorsque le mineur en fait la demande. Lorsque le mineur refuse d'être entendu, le juge apprécie le bien-fondé de ce refus. Il peut être entendu seul, avec un avocat ou une personne de son choix. Si ce choix n'apparaît pas conforme à l'intérêt du mineur, le juge peut procéder à la désignation d'une autre personne.</a:t>
            </a:r>
          </a:p>
          <a:p>
            <a:pPr algn="ctr"/>
            <a:r>
              <a:rPr lang="fr-FR" sz="1600" dirty="0">
                <a:solidFill>
                  <a:schemeClr val="tx1"/>
                </a:solidFill>
              </a:rPr>
              <a:t>L'audition du mineur ne lui confère pas la qualité de partie à la procédure.</a:t>
            </a:r>
          </a:p>
          <a:p>
            <a:pPr algn="ctr"/>
            <a:r>
              <a:rPr lang="fr-FR" sz="1600" b="1" dirty="0">
                <a:solidFill>
                  <a:schemeClr val="tx1"/>
                </a:solidFill>
              </a:rPr>
              <a:t>Le juge s'assure que le mineur a été informé de son droit à être entendu</a:t>
            </a:r>
            <a:r>
              <a:rPr lang="fr-FR" sz="1600" dirty="0">
                <a:solidFill>
                  <a:schemeClr val="tx1"/>
                </a:solidFill>
              </a:rPr>
              <a:t> et à être assisté par un avocat.</a:t>
            </a:r>
          </a:p>
        </p:txBody>
      </p:sp>
      <p:pic>
        <p:nvPicPr>
          <p:cNvPr id="15" name="Image 14">
            <a:extLst>
              <a:ext uri="{FF2B5EF4-FFF2-40B4-BE49-F238E27FC236}">
                <a16:creationId xmlns:a16="http://schemas.microsoft.com/office/drawing/2014/main" id="{36138B33-A7E2-7DDC-6BFF-07F12113848F}"/>
              </a:ext>
            </a:extLst>
          </p:cNvPr>
          <p:cNvPicPr>
            <a:picLocks noChangeAspect="1"/>
          </p:cNvPicPr>
          <p:nvPr/>
        </p:nvPicPr>
        <p:blipFill>
          <a:blip r:embed="rId4"/>
          <a:stretch>
            <a:fillRect/>
          </a:stretch>
        </p:blipFill>
        <p:spPr>
          <a:xfrm>
            <a:off x="3699263" y="50588"/>
            <a:ext cx="974601" cy="1316476"/>
          </a:xfrm>
          <a:prstGeom prst="rect">
            <a:avLst/>
          </a:prstGeom>
        </p:spPr>
      </p:pic>
      <p:sp>
        <p:nvSpPr>
          <p:cNvPr id="16" name="Rectangle : coins arrondis 15">
            <a:extLst>
              <a:ext uri="{FF2B5EF4-FFF2-40B4-BE49-F238E27FC236}">
                <a16:creationId xmlns:a16="http://schemas.microsoft.com/office/drawing/2014/main" id="{0B664AB8-BD3C-ACFE-0612-7C5E28ABE77F}"/>
              </a:ext>
            </a:extLst>
          </p:cNvPr>
          <p:cNvSpPr/>
          <p:nvPr/>
        </p:nvSpPr>
        <p:spPr>
          <a:xfrm>
            <a:off x="6287664" y="108521"/>
            <a:ext cx="5904336" cy="627887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600" b="1" dirty="0">
                <a:solidFill>
                  <a:schemeClr val="tx1"/>
                </a:solidFill>
              </a:rPr>
              <a:t>Article L1111-4</a:t>
            </a:r>
          </a:p>
          <a:p>
            <a:pPr algn="ctr"/>
            <a:r>
              <a:rPr lang="fr-FR" sz="1600" u="sng" dirty="0">
                <a:solidFill>
                  <a:schemeClr val="tx1"/>
                </a:solidFill>
              </a:rPr>
              <a:t>VERSION EN VIGUEUR DEPUIS LE 01 OCTOBRE 2020</a:t>
            </a:r>
          </a:p>
          <a:p>
            <a:pPr algn="ctr"/>
            <a:r>
              <a:rPr lang="fr-FR" sz="1600" u="sng" dirty="0">
                <a:solidFill>
                  <a:schemeClr val="tx1"/>
                </a:solidFill>
              </a:rPr>
              <a:t>Modifié par Ordonnance n° 2020-232 du 11 mars 2020 - art. 2</a:t>
            </a:r>
          </a:p>
          <a:p>
            <a:pPr algn="ctr"/>
            <a:r>
              <a:rPr lang="fr-FR" sz="1600" b="1" dirty="0">
                <a:solidFill>
                  <a:schemeClr val="tx1"/>
                </a:solidFill>
              </a:rPr>
              <a:t>Toute personne prend</a:t>
            </a:r>
            <a:r>
              <a:rPr lang="fr-FR" sz="1600" dirty="0">
                <a:solidFill>
                  <a:schemeClr val="tx1"/>
                </a:solidFill>
              </a:rPr>
              <a:t>, avec le professionnel de santé et compte tenu des informations et des préconisations qu'il lui fournit, </a:t>
            </a:r>
            <a:r>
              <a:rPr lang="fr-FR" sz="1600" b="1" dirty="0">
                <a:solidFill>
                  <a:schemeClr val="tx1"/>
                </a:solidFill>
              </a:rPr>
              <a:t>les décisions concernant sa santé</a:t>
            </a:r>
            <a:r>
              <a:rPr lang="fr-FR" sz="1600" dirty="0">
                <a:solidFill>
                  <a:schemeClr val="tx1"/>
                </a:solidFill>
              </a:rPr>
              <a:t>.</a:t>
            </a:r>
          </a:p>
          <a:p>
            <a:pPr algn="ctr"/>
            <a:r>
              <a:rPr lang="fr-FR" sz="1600" dirty="0">
                <a:solidFill>
                  <a:schemeClr val="tx1"/>
                </a:solidFill>
              </a:rPr>
              <a:t>Toute personne a le droit de refuser ou de ne pas recevoir un traitement. Le suivi du malade reste cependant assuré par le médecin, notamment son accompagnement palliatif. (….)</a:t>
            </a:r>
          </a:p>
          <a:p>
            <a:pPr algn="ctr"/>
            <a:r>
              <a:rPr lang="fr-FR" sz="1600" b="1" dirty="0">
                <a:solidFill>
                  <a:schemeClr val="tx1"/>
                </a:solidFill>
              </a:rPr>
              <a:t>Aucun acte médical ni aucun traitement ne peut être pratiqué sans le consentement libre et éclairé de la personne et ce consentement peut être retiré à tout moment</a:t>
            </a:r>
            <a:r>
              <a:rPr lang="fr-FR" sz="1600" dirty="0">
                <a:solidFill>
                  <a:schemeClr val="tx1"/>
                </a:solidFill>
              </a:rPr>
              <a:t>. (….)</a:t>
            </a:r>
          </a:p>
          <a:p>
            <a:pPr algn="ctr"/>
            <a:r>
              <a:rPr lang="fr-FR" sz="1600" dirty="0">
                <a:solidFill>
                  <a:schemeClr val="tx1"/>
                </a:solidFill>
              </a:rPr>
              <a:t> Le </a:t>
            </a:r>
            <a:r>
              <a:rPr lang="fr-FR" sz="1600" b="1" dirty="0">
                <a:solidFill>
                  <a:schemeClr val="tx1"/>
                </a:solidFill>
              </a:rPr>
              <a:t>consentement</a:t>
            </a:r>
            <a:r>
              <a:rPr lang="fr-FR" sz="1600" dirty="0">
                <a:solidFill>
                  <a:schemeClr val="tx1"/>
                </a:solidFill>
              </a:rPr>
              <a:t>, mentionné au quatrième alinéa du </a:t>
            </a:r>
            <a:r>
              <a:rPr lang="fr-FR" sz="1600" b="1" dirty="0">
                <a:solidFill>
                  <a:schemeClr val="tx1"/>
                </a:solidFill>
              </a:rPr>
              <a:t>mineur</a:t>
            </a:r>
            <a:r>
              <a:rPr lang="fr-FR" sz="1600" dirty="0">
                <a:solidFill>
                  <a:schemeClr val="tx1"/>
                </a:solidFill>
              </a:rPr>
              <a:t>, le cas échéant sous tutelle doit être </a:t>
            </a:r>
            <a:r>
              <a:rPr lang="fr-FR" sz="1600" b="1" dirty="0">
                <a:solidFill>
                  <a:schemeClr val="tx1"/>
                </a:solidFill>
              </a:rPr>
              <a:t>systématiquement recherché </a:t>
            </a:r>
            <a:r>
              <a:rPr lang="fr-FR" sz="1600" dirty="0">
                <a:solidFill>
                  <a:schemeClr val="tx1"/>
                </a:solidFill>
              </a:rPr>
              <a:t>s'il est apte à exprimer sa volonté et à participer à la décision. (…)</a:t>
            </a:r>
          </a:p>
          <a:p>
            <a:pPr algn="ctr"/>
            <a:r>
              <a:rPr lang="fr-FR" sz="1600" dirty="0">
                <a:solidFill>
                  <a:schemeClr val="tx1"/>
                </a:solidFill>
              </a:rPr>
              <a:t>Dans le cas </a:t>
            </a:r>
            <a:r>
              <a:rPr lang="fr-FR" sz="1600" b="1" dirty="0">
                <a:solidFill>
                  <a:schemeClr val="tx1"/>
                </a:solidFill>
              </a:rPr>
              <a:t>où le refus d'un traitement par la personne titulaire de l'autorité parentale </a:t>
            </a:r>
            <a:r>
              <a:rPr lang="fr-FR" sz="1600" dirty="0">
                <a:solidFill>
                  <a:schemeClr val="tx1"/>
                </a:solidFill>
              </a:rPr>
              <a:t>ou par le tuteur si le patient est un mineur, ou par la personne chargée de la mesure de protection juridique s'il s'agit d'un majeur faisant l'objet d'une mesure de protection juridique avec représentation relative à la personne, risque d'entraîner des conséquences graves pour la santé du mineur ou du majeur protégé</a:t>
            </a:r>
            <a:r>
              <a:rPr lang="fr-FR" sz="1600" b="1" dirty="0">
                <a:solidFill>
                  <a:schemeClr val="tx1"/>
                </a:solidFill>
              </a:rPr>
              <a:t>, le médecin délivre les soins indispensables.</a:t>
            </a:r>
          </a:p>
        </p:txBody>
      </p:sp>
      <p:pic>
        <p:nvPicPr>
          <p:cNvPr id="26" name="Image 25">
            <a:extLst>
              <a:ext uri="{FF2B5EF4-FFF2-40B4-BE49-F238E27FC236}">
                <a16:creationId xmlns:a16="http://schemas.microsoft.com/office/drawing/2014/main" id="{EDBEFD9D-B555-ABA0-06DD-C25C69171C60}"/>
              </a:ext>
            </a:extLst>
          </p:cNvPr>
          <p:cNvPicPr>
            <a:picLocks noChangeAspect="1"/>
          </p:cNvPicPr>
          <p:nvPr/>
        </p:nvPicPr>
        <p:blipFill>
          <a:blip r:embed="rId5"/>
          <a:stretch>
            <a:fillRect/>
          </a:stretch>
        </p:blipFill>
        <p:spPr>
          <a:xfrm>
            <a:off x="5795607" y="108521"/>
            <a:ext cx="923517" cy="1405572"/>
          </a:xfrm>
          <a:prstGeom prst="rect">
            <a:avLst/>
          </a:prstGeom>
        </p:spPr>
      </p:pic>
      <p:sp>
        <p:nvSpPr>
          <p:cNvPr id="29" name="Ellipse 28">
            <a:extLst>
              <a:ext uri="{FF2B5EF4-FFF2-40B4-BE49-F238E27FC236}">
                <a16:creationId xmlns:a16="http://schemas.microsoft.com/office/drawing/2014/main" id="{95C3E936-434A-5BD1-3803-FA8B2D7FC46E}"/>
              </a:ext>
            </a:extLst>
          </p:cNvPr>
          <p:cNvSpPr/>
          <p:nvPr/>
        </p:nvSpPr>
        <p:spPr>
          <a:xfrm>
            <a:off x="3926738" y="1351649"/>
            <a:ext cx="2498831" cy="2201411"/>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600" b="1" dirty="0">
                <a:solidFill>
                  <a:schemeClr val="tx1"/>
                </a:solidFill>
              </a:rPr>
              <a:t>Article 12 </a:t>
            </a:r>
            <a:r>
              <a:rPr lang="fr-FR" sz="1600" u="sng" dirty="0">
                <a:solidFill>
                  <a:schemeClr val="tx1"/>
                </a:solidFill>
              </a:rPr>
              <a:t>Convention internationale des droits de l'enfant</a:t>
            </a:r>
          </a:p>
          <a:p>
            <a:pPr algn="ctr"/>
            <a:r>
              <a:rPr lang="fr-FR" sz="1600" u="sng" dirty="0">
                <a:solidFill>
                  <a:schemeClr val="tx1"/>
                </a:solidFill>
              </a:rPr>
              <a:t> Droit de l’enfant </a:t>
            </a:r>
            <a:r>
              <a:rPr lang="fr-FR" sz="1600" dirty="0">
                <a:solidFill>
                  <a:schemeClr val="tx1"/>
                </a:solidFill>
              </a:rPr>
              <a:t>d’exprimer son opinion.</a:t>
            </a:r>
          </a:p>
        </p:txBody>
      </p:sp>
      <p:pic>
        <p:nvPicPr>
          <p:cNvPr id="32" name="Graphique 31">
            <a:extLst>
              <a:ext uri="{FF2B5EF4-FFF2-40B4-BE49-F238E27FC236}">
                <a16:creationId xmlns:a16="http://schemas.microsoft.com/office/drawing/2014/main" id="{87588777-AE62-AFFF-6564-FAFD4AFFD4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74708" y="4280650"/>
            <a:ext cx="2714802" cy="2132079"/>
          </a:xfrm>
          <a:prstGeom prst="rect">
            <a:avLst/>
          </a:prstGeom>
        </p:spPr>
      </p:pic>
      <p:sp>
        <p:nvSpPr>
          <p:cNvPr id="33" name="Titre 1">
            <a:extLst>
              <a:ext uri="{FF2B5EF4-FFF2-40B4-BE49-F238E27FC236}">
                <a16:creationId xmlns:a16="http://schemas.microsoft.com/office/drawing/2014/main" id="{32F40A1A-9A62-2A64-AA57-6363F844ACC0}"/>
              </a:ext>
            </a:extLst>
          </p:cNvPr>
          <p:cNvSpPr txBox="1">
            <a:spLocks/>
          </p:cNvSpPr>
          <p:nvPr/>
        </p:nvSpPr>
        <p:spPr>
          <a:xfrm>
            <a:off x="3926738" y="6271041"/>
            <a:ext cx="7683713"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a:pPr>
            <a:r>
              <a:rPr lang="fr-FR" sz="2400" b="1" u="sng" dirty="0">
                <a:solidFill>
                  <a:srgbClr val="0D0D0D"/>
                </a:solidFill>
                <a:latin typeface="Verdana Pro Black (En-têtes)"/>
              </a:rPr>
              <a:t>Le consentement et la participation du mineur</a:t>
            </a:r>
          </a:p>
        </p:txBody>
      </p:sp>
      <p:pic>
        <p:nvPicPr>
          <p:cNvPr id="3" name="Image 2">
            <a:extLst>
              <a:ext uri="{FF2B5EF4-FFF2-40B4-BE49-F238E27FC236}">
                <a16:creationId xmlns:a16="http://schemas.microsoft.com/office/drawing/2014/main" id="{CF4C4C82-1252-9D9E-4855-13F9267985C0}"/>
              </a:ext>
            </a:extLst>
          </p:cNvPr>
          <p:cNvPicPr>
            <a:picLocks noChangeAspect="1"/>
          </p:cNvPicPr>
          <p:nvPr/>
        </p:nvPicPr>
        <p:blipFill>
          <a:blip r:embed="rId7"/>
          <a:stretch>
            <a:fillRect/>
          </a:stretch>
        </p:blipFill>
        <p:spPr>
          <a:xfrm>
            <a:off x="4261833" y="4849846"/>
            <a:ext cx="1610080" cy="1071435"/>
          </a:xfrm>
          <a:prstGeom prst="rect">
            <a:avLst/>
          </a:prstGeom>
        </p:spPr>
      </p:pic>
      <p:pic>
        <p:nvPicPr>
          <p:cNvPr id="5" name="Image 4">
            <a:extLst>
              <a:ext uri="{FF2B5EF4-FFF2-40B4-BE49-F238E27FC236}">
                <a16:creationId xmlns:a16="http://schemas.microsoft.com/office/drawing/2014/main" id="{B5886A23-35FD-2437-C9E4-A7652D39F42A}"/>
              </a:ext>
            </a:extLst>
          </p:cNvPr>
          <p:cNvPicPr>
            <a:picLocks noChangeAspect="1"/>
          </p:cNvPicPr>
          <p:nvPr/>
        </p:nvPicPr>
        <p:blipFill>
          <a:blip r:embed="rId8"/>
          <a:stretch>
            <a:fillRect/>
          </a:stretch>
        </p:blipFill>
        <p:spPr>
          <a:xfrm>
            <a:off x="4412453" y="3390616"/>
            <a:ext cx="1576637" cy="982622"/>
          </a:xfrm>
          <a:prstGeom prst="rect">
            <a:avLst/>
          </a:prstGeom>
        </p:spPr>
      </p:pic>
    </p:spTree>
    <p:extLst>
      <p:ext uri="{BB962C8B-B14F-4D97-AF65-F5344CB8AC3E}">
        <p14:creationId xmlns:p14="http://schemas.microsoft.com/office/powerpoint/2010/main" val="15929541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29"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0C69B-B042-2E58-A2AA-A11F290A3360}"/>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B8E58632-A960-D6EB-8E26-9CB948E990AB}"/>
              </a:ext>
            </a:extLst>
          </p:cNvPr>
          <p:cNvPicPr>
            <a:picLocks noChangeAspect="1"/>
          </p:cNvPicPr>
          <p:nvPr/>
        </p:nvPicPr>
        <p:blipFill>
          <a:blip r:embed="rId3"/>
          <a:stretch>
            <a:fillRect/>
          </a:stretch>
        </p:blipFill>
        <p:spPr>
          <a:xfrm>
            <a:off x="9623435" y="202988"/>
            <a:ext cx="2307153" cy="811307"/>
          </a:xfrm>
          <a:prstGeom prst="rect">
            <a:avLst/>
          </a:prstGeom>
        </p:spPr>
      </p:pic>
      <p:sp>
        <p:nvSpPr>
          <p:cNvPr id="6" name="Ellipse 5">
            <a:extLst>
              <a:ext uri="{FF2B5EF4-FFF2-40B4-BE49-F238E27FC236}">
                <a16:creationId xmlns:a16="http://schemas.microsoft.com/office/drawing/2014/main" id="{BB123377-3CE6-8424-177A-263224E0BA67}"/>
              </a:ext>
            </a:extLst>
          </p:cNvPr>
          <p:cNvSpPr/>
          <p:nvPr/>
        </p:nvSpPr>
        <p:spPr>
          <a:xfrm>
            <a:off x="4023360" y="872801"/>
            <a:ext cx="4145280" cy="22047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Les titulaires de l’autorité parentale prennent les décisions de soins pour le mineur. Les parents décident donc </a:t>
            </a:r>
          </a:p>
        </p:txBody>
      </p:sp>
      <p:sp>
        <p:nvSpPr>
          <p:cNvPr id="7" name="Ellipse 6">
            <a:extLst>
              <a:ext uri="{FF2B5EF4-FFF2-40B4-BE49-F238E27FC236}">
                <a16:creationId xmlns:a16="http://schemas.microsoft.com/office/drawing/2014/main" id="{26411742-9C78-68F9-758B-A686EFFB5330}"/>
              </a:ext>
            </a:extLst>
          </p:cNvPr>
          <p:cNvSpPr/>
          <p:nvPr/>
        </p:nvSpPr>
        <p:spPr>
          <a:xfrm>
            <a:off x="7467600" y="1192093"/>
            <a:ext cx="3474720" cy="83312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non pour eux-mêmes </a:t>
            </a:r>
          </a:p>
        </p:txBody>
      </p:sp>
      <p:sp>
        <p:nvSpPr>
          <p:cNvPr id="8" name="Ellipse 7">
            <a:extLst>
              <a:ext uri="{FF2B5EF4-FFF2-40B4-BE49-F238E27FC236}">
                <a16:creationId xmlns:a16="http://schemas.microsoft.com/office/drawing/2014/main" id="{581A6C32-CF3E-05C1-BEAC-0543F92CEA83}"/>
              </a:ext>
            </a:extLst>
          </p:cNvPr>
          <p:cNvSpPr/>
          <p:nvPr/>
        </p:nvSpPr>
        <p:spPr>
          <a:xfrm>
            <a:off x="7559040" y="1786450"/>
            <a:ext cx="3586480" cy="83312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dans l’intérêt de l’enfant</a:t>
            </a:r>
          </a:p>
        </p:txBody>
      </p:sp>
      <p:sp>
        <p:nvSpPr>
          <p:cNvPr id="9" name="Ellipse 8">
            <a:extLst>
              <a:ext uri="{FF2B5EF4-FFF2-40B4-BE49-F238E27FC236}">
                <a16:creationId xmlns:a16="http://schemas.microsoft.com/office/drawing/2014/main" id="{B170A95E-BBFF-1F2C-E7F6-51EEEC4724FD}"/>
              </a:ext>
            </a:extLst>
          </p:cNvPr>
          <p:cNvSpPr/>
          <p:nvPr/>
        </p:nvSpPr>
        <p:spPr>
          <a:xfrm>
            <a:off x="7132320" y="2448111"/>
            <a:ext cx="4013200" cy="98088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Aucun soin ne peut être réalisé sans consentement libre et éclairé</a:t>
            </a:r>
            <a:endParaRPr lang="fr-FR" dirty="0"/>
          </a:p>
        </p:txBody>
      </p:sp>
      <p:sp>
        <p:nvSpPr>
          <p:cNvPr id="10" name="Ellipse 9">
            <a:extLst>
              <a:ext uri="{FF2B5EF4-FFF2-40B4-BE49-F238E27FC236}">
                <a16:creationId xmlns:a16="http://schemas.microsoft.com/office/drawing/2014/main" id="{397E8023-F583-588E-F634-DCE4E4E45D25}"/>
              </a:ext>
            </a:extLst>
          </p:cNvPr>
          <p:cNvSpPr/>
          <p:nvPr/>
        </p:nvSpPr>
        <p:spPr>
          <a:xfrm>
            <a:off x="101600" y="2345251"/>
            <a:ext cx="5090160" cy="116090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Son consentement et son adhésion doivent être systématiquement recherchés </a:t>
            </a:r>
            <a:r>
              <a:rPr lang="fr-FR" sz="1600" dirty="0">
                <a:solidFill>
                  <a:schemeClr val="tx1"/>
                </a:solidFill>
              </a:rPr>
              <a:t>s’il est capable de comprendre et d’exprimer sa volonté</a:t>
            </a:r>
          </a:p>
        </p:txBody>
      </p:sp>
      <p:sp>
        <p:nvSpPr>
          <p:cNvPr id="11" name="Ellipse 10">
            <a:extLst>
              <a:ext uri="{FF2B5EF4-FFF2-40B4-BE49-F238E27FC236}">
                <a16:creationId xmlns:a16="http://schemas.microsoft.com/office/drawing/2014/main" id="{5E9E2B92-F972-0D4C-90B3-8EFD0F2175E7}"/>
              </a:ext>
            </a:extLst>
          </p:cNvPr>
          <p:cNvSpPr/>
          <p:nvPr/>
        </p:nvSpPr>
        <p:spPr>
          <a:xfrm>
            <a:off x="386081" y="1464749"/>
            <a:ext cx="4185920" cy="99397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Le mineur peut participer progressivement à la décision de soin</a:t>
            </a:r>
          </a:p>
        </p:txBody>
      </p:sp>
      <p:sp>
        <p:nvSpPr>
          <p:cNvPr id="12" name="Ellipse 11">
            <a:extLst>
              <a:ext uri="{FF2B5EF4-FFF2-40B4-BE49-F238E27FC236}">
                <a16:creationId xmlns:a16="http://schemas.microsoft.com/office/drawing/2014/main" id="{DBEE0779-829C-F35C-DDC0-4C6AA14AF623}"/>
              </a:ext>
            </a:extLst>
          </p:cNvPr>
          <p:cNvSpPr/>
          <p:nvPr/>
        </p:nvSpPr>
        <p:spPr>
          <a:xfrm>
            <a:off x="1463041" y="75456"/>
            <a:ext cx="4185920" cy="15010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En cas de refus parental mettant en danger la santé de l’enfant, le médecin peut délivrer les soins indispensables</a:t>
            </a:r>
          </a:p>
        </p:txBody>
      </p:sp>
      <p:sp>
        <p:nvSpPr>
          <p:cNvPr id="14" name="Rectangle : coins arrondis 13">
            <a:extLst>
              <a:ext uri="{FF2B5EF4-FFF2-40B4-BE49-F238E27FC236}">
                <a16:creationId xmlns:a16="http://schemas.microsoft.com/office/drawing/2014/main" id="{C11A953F-D9E0-0C55-CA8A-FCE6A5F783DE}"/>
              </a:ext>
            </a:extLst>
          </p:cNvPr>
          <p:cNvSpPr/>
          <p:nvPr/>
        </p:nvSpPr>
        <p:spPr>
          <a:xfrm>
            <a:off x="2915920" y="3525561"/>
            <a:ext cx="6707515" cy="74938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1600" dirty="0">
                <a:solidFill>
                  <a:schemeClr val="tx1"/>
                </a:solidFill>
              </a:rPr>
              <a:t>📌 </a:t>
            </a:r>
            <a:r>
              <a:rPr lang="fr-FR" sz="1600" b="1" u="sng" dirty="0">
                <a:solidFill>
                  <a:schemeClr val="tx1"/>
                </a:solidFill>
              </a:rPr>
              <a:t>Principe central </a:t>
            </a:r>
            <a:r>
              <a:rPr lang="fr-FR" sz="1600" dirty="0">
                <a:solidFill>
                  <a:schemeClr val="tx1"/>
                </a:solidFill>
              </a:rPr>
              <a:t>:</a:t>
            </a:r>
          </a:p>
          <a:p>
            <a:pPr algn="ctr"/>
            <a:r>
              <a:rPr lang="fr-FR" sz="1600" dirty="0">
                <a:solidFill>
                  <a:schemeClr val="tx1"/>
                </a:solidFill>
              </a:rPr>
              <a:t>L’enfant n’est pas le décideur juridique, mais il est un véritable acteur de la décision de soin.</a:t>
            </a:r>
          </a:p>
        </p:txBody>
      </p:sp>
      <p:sp>
        <p:nvSpPr>
          <p:cNvPr id="17" name="Ellipse 16">
            <a:extLst>
              <a:ext uri="{FF2B5EF4-FFF2-40B4-BE49-F238E27FC236}">
                <a16:creationId xmlns:a16="http://schemas.microsoft.com/office/drawing/2014/main" id="{06C6B9B4-462B-EDB3-AEF9-3EB2EC5AC208}"/>
              </a:ext>
            </a:extLst>
          </p:cNvPr>
          <p:cNvSpPr/>
          <p:nvPr/>
        </p:nvSpPr>
        <p:spPr>
          <a:xfrm>
            <a:off x="254000" y="4053840"/>
            <a:ext cx="3505201" cy="205232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600" dirty="0">
                <a:solidFill>
                  <a:schemeClr val="tx1"/>
                </a:solidFill>
              </a:rPr>
              <a:t>👉 Droit du mineur à être entendu</a:t>
            </a:r>
          </a:p>
          <a:p>
            <a:pPr algn="ctr"/>
            <a:r>
              <a:rPr lang="fr-FR" sz="1600" dirty="0">
                <a:solidFill>
                  <a:schemeClr val="tx1"/>
                </a:solidFill>
              </a:rPr>
              <a:t>Le mineur capable de discernement peut être entendu dans les procédures le concernant</a:t>
            </a:r>
            <a:endParaRPr lang="fr-FR" dirty="0"/>
          </a:p>
        </p:txBody>
      </p:sp>
      <p:pic>
        <p:nvPicPr>
          <p:cNvPr id="18" name="Graphique 17">
            <a:extLst>
              <a:ext uri="{FF2B5EF4-FFF2-40B4-BE49-F238E27FC236}">
                <a16:creationId xmlns:a16="http://schemas.microsoft.com/office/drawing/2014/main" id="{EDEB886B-9262-5E4F-6E70-A0D2EFD799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96000" y="4113633"/>
            <a:ext cx="2714802" cy="2132079"/>
          </a:xfrm>
          <a:prstGeom prst="rect">
            <a:avLst/>
          </a:prstGeom>
        </p:spPr>
      </p:pic>
      <p:sp>
        <p:nvSpPr>
          <p:cNvPr id="19" name="Titre 1">
            <a:extLst>
              <a:ext uri="{FF2B5EF4-FFF2-40B4-BE49-F238E27FC236}">
                <a16:creationId xmlns:a16="http://schemas.microsoft.com/office/drawing/2014/main" id="{906D0602-9131-6957-8C1D-7BA1B0A54E86}"/>
              </a:ext>
            </a:extLst>
          </p:cNvPr>
          <p:cNvSpPr txBox="1">
            <a:spLocks/>
          </p:cNvSpPr>
          <p:nvPr/>
        </p:nvSpPr>
        <p:spPr>
          <a:xfrm>
            <a:off x="3587698" y="6059286"/>
            <a:ext cx="7942683"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a:pPr>
            <a:r>
              <a:rPr lang="fr-FR" sz="2400" b="1" u="sng" dirty="0">
                <a:solidFill>
                  <a:srgbClr val="0D0D0D"/>
                </a:solidFill>
                <a:latin typeface="Verdana Pro Black (En-têtes)"/>
              </a:rPr>
              <a:t>Le consentement et la participation du mineur</a:t>
            </a:r>
          </a:p>
        </p:txBody>
      </p:sp>
      <p:pic>
        <p:nvPicPr>
          <p:cNvPr id="20" name="Image 19">
            <a:extLst>
              <a:ext uri="{FF2B5EF4-FFF2-40B4-BE49-F238E27FC236}">
                <a16:creationId xmlns:a16="http://schemas.microsoft.com/office/drawing/2014/main" id="{B6BDBB51-2AE0-9317-1718-5F632CFF08FB}"/>
              </a:ext>
            </a:extLst>
          </p:cNvPr>
          <p:cNvPicPr>
            <a:picLocks noChangeAspect="1"/>
          </p:cNvPicPr>
          <p:nvPr/>
        </p:nvPicPr>
        <p:blipFill>
          <a:blip r:embed="rId5"/>
          <a:stretch>
            <a:fillRect/>
          </a:stretch>
        </p:blipFill>
        <p:spPr>
          <a:xfrm>
            <a:off x="6581626" y="4699240"/>
            <a:ext cx="1756995" cy="982623"/>
          </a:xfrm>
          <a:prstGeom prst="rect">
            <a:avLst/>
          </a:prstGeom>
        </p:spPr>
      </p:pic>
      <p:pic>
        <p:nvPicPr>
          <p:cNvPr id="3" name="Image 2">
            <a:extLst>
              <a:ext uri="{FF2B5EF4-FFF2-40B4-BE49-F238E27FC236}">
                <a16:creationId xmlns:a16="http://schemas.microsoft.com/office/drawing/2014/main" id="{78A0A21A-9913-2EEC-DA92-E2B2E5BD770A}"/>
              </a:ext>
            </a:extLst>
          </p:cNvPr>
          <p:cNvPicPr>
            <a:picLocks noChangeAspect="1"/>
          </p:cNvPicPr>
          <p:nvPr/>
        </p:nvPicPr>
        <p:blipFill>
          <a:blip r:embed="rId6"/>
          <a:stretch>
            <a:fillRect/>
          </a:stretch>
        </p:blipFill>
        <p:spPr>
          <a:xfrm>
            <a:off x="9098802" y="4506684"/>
            <a:ext cx="2431579" cy="1298954"/>
          </a:xfrm>
          <a:prstGeom prst="rect">
            <a:avLst/>
          </a:prstGeom>
        </p:spPr>
      </p:pic>
    </p:spTree>
    <p:extLst>
      <p:ext uri="{BB962C8B-B14F-4D97-AF65-F5344CB8AC3E}">
        <p14:creationId xmlns:p14="http://schemas.microsoft.com/office/powerpoint/2010/main" val="1549139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4" grpId="0" animBg="1"/>
      <p:bldP spid="17"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862E6-7359-FB4E-9280-9CCDF5545FE7}"/>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C634FD71-E4BC-0760-A226-07450F292440}"/>
              </a:ext>
            </a:extLst>
          </p:cNvPr>
          <p:cNvPicPr>
            <a:picLocks noChangeAspect="1"/>
          </p:cNvPicPr>
          <p:nvPr/>
        </p:nvPicPr>
        <p:blipFill>
          <a:blip r:embed="rId3"/>
          <a:stretch>
            <a:fillRect/>
          </a:stretch>
        </p:blipFill>
        <p:spPr>
          <a:xfrm>
            <a:off x="73035" y="50588"/>
            <a:ext cx="2307153" cy="811307"/>
          </a:xfrm>
          <a:prstGeom prst="rect">
            <a:avLst/>
          </a:prstGeom>
        </p:spPr>
      </p:pic>
      <p:sp>
        <p:nvSpPr>
          <p:cNvPr id="16" name="Rectangle : coins arrondis 15">
            <a:extLst>
              <a:ext uri="{FF2B5EF4-FFF2-40B4-BE49-F238E27FC236}">
                <a16:creationId xmlns:a16="http://schemas.microsoft.com/office/drawing/2014/main" id="{4BA848AA-9B92-4D51-C155-C382587A13C4}"/>
              </a:ext>
            </a:extLst>
          </p:cNvPr>
          <p:cNvSpPr/>
          <p:nvPr/>
        </p:nvSpPr>
        <p:spPr>
          <a:xfrm>
            <a:off x="164688" y="81442"/>
            <a:ext cx="11480800" cy="627887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600" b="1" dirty="0">
                <a:solidFill>
                  <a:schemeClr val="tx1"/>
                </a:solidFill>
              </a:rPr>
              <a:t>Article L1111-2</a:t>
            </a:r>
          </a:p>
          <a:p>
            <a:pPr algn="ctr"/>
            <a:r>
              <a:rPr lang="fr-FR" sz="1600" u="sng" dirty="0">
                <a:solidFill>
                  <a:schemeClr val="tx1"/>
                </a:solidFill>
              </a:rPr>
              <a:t>VERSION EN VIGUEUR DEPUIS LE 01 OCTOBRE 2020</a:t>
            </a:r>
          </a:p>
          <a:p>
            <a:pPr algn="ctr"/>
            <a:r>
              <a:rPr lang="fr-FR" sz="1600" u="sng" dirty="0">
                <a:solidFill>
                  <a:schemeClr val="tx1"/>
                </a:solidFill>
              </a:rPr>
              <a:t>Modifié par Ordonnance n° 2020-232 du 11 mars 2020 - art. 1</a:t>
            </a:r>
          </a:p>
          <a:p>
            <a:pPr algn="ctr"/>
            <a:r>
              <a:rPr lang="fr-FR" sz="1600" dirty="0">
                <a:solidFill>
                  <a:schemeClr val="tx1"/>
                </a:solidFill>
              </a:rPr>
              <a:t>I. - </a:t>
            </a:r>
            <a:r>
              <a:rPr lang="fr-FR" sz="1600" b="1" dirty="0">
                <a:solidFill>
                  <a:schemeClr val="tx1"/>
                </a:solidFill>
              </a:rPr>
              <a:t>Toute personne a le droit d'être informée sur son état de santé</a:t>
            </a:r>
            <a:r>
              <a:rPr lang="fr-FR" sz="1600" dirty="0">
                <a:solidFill>
                  <a:schemeClr val="tx1"/>
                </a:solidFill>
              </a:rPr>
              <a:t>. Cette information porte sur les différentes investigations, traitements ou actions de prévention qui sont proposés, leur utilité, leur urgence éventuelle, leurs conséquences, les risques fréquents ou graves normalement prévisibles qu'ils comportent ainsi que sur les autres solutions possibles et sur les conséquences prévisibles en cas de refus. Elle est également informée de la possibilité de recevoir, lorsque son état de santé le permet, notamment lorsqu'elle relève de soins palliatifs au sens de l'article L. 1110-10, les soins sous forme ambulatoire ou à domicile. Il est tenu compte de la volonté de la personne de bénéficier de l'une de ces formes de prise en charge. Lorsque, postérieurement à l'exécution des investigations, traitements ou actions de prévention, des risques nouveaux sont identifiés, la personne concernée doit en être informée, sauf en cas d'impossibilité de la retrouver.</a:t>
            </a:r>
          </a:p>
          <a:p>
            <a:pPr algn="ctr"/>
            <a:r>
              <a:rPr lang="fr-FR" sz="1600" b="1" dirty="0">
                <a:solidFill>
                  <a:schemeClr val="tx1"/>
                </a:solidFill>
              </a:rPr>
              <a:t>Cette information incombe à tout professionnel de santé dans le cadre de ses compétences et dans le respect des règles professionnelles qui lui sont applicables. </a:t>
            </a:r>
            <a:r>
              <a:rPr lang="fr-FR" sz="1600" dirty="0">
                <a:solidFill>
                  <a:schemeClr val="tx1"/>
                </a:solidFill>
              </a:rPr>
              <a:t>Seules l'urgence ou l'impossibilité d'informer peuvent l'en dispenser.</a:t>
            </a:r>
          </a:p>
          <a:p>
            <a:pPr algn="ctr"/>
            <a:r>
              <a:rPr lang="fr-FR" sz="1600" dirty="0">
                <a:solidFill>
                  <a:schemeClr val="tx1"/>
                </a:solidFill>
              </a:rPr>
              <a:t>Cette information est délivrée au cours d'un entretien individuel.</a:t>
            </a:r>
          </a:p>
          <a:p>
            <a:pPr algn="ctr"/>
            <a:r>
              <a:rPr lang="fr-FR" sz="1600" dirty="0">
                <a:solidFill>
                  <a:schemeClr val="tx1"/>
                </a:solidFill>
              </a:rPr>
              <a:t>III. - L'information prévue au présent article est délivrée aux personnes majeures protégées au titre des dispositions du chapitre II du titre XI du livre Ier du code civil d'une manière adaptée à leur capacité de compréhension.</a:t>
            </a:r>
          </a:p>
          <a:p>
            <a:pPr algn="ctr"/>
            <a:r>
              <a:rPr lang="fr-FR" sz="1600" dirty="0">
                <a:solidFill>
                  <a:schemeClr val="tx1"/>
                </a:solidFill>
              </a:rPr>
              <a:t>Cette information est également délivrée à la personne chargée d'une mesure de protection juridique avec représentation relative à la personne. Elle peut être délivrée à la personne chargée d'une mesure de protection juridique avec assistance à la personne si le majeur protégé y consent expressément.</a:t>
            </a:r>
          </a:p>
          <a:p>
            <a:pPr algn="ctr"/>
            <a:r>
              <a:rPr lang="fr-FR" sz="1600" dirty="0">
                <a:solidFill>
                  <a:schemeClr val="tx1"/>
                </a:solidFill>
              </a:rPr>
              <a:t>IV. - Des recommandations de bonnes pratiques sur la délivrance de l'information sont établies par la Haute Autorité de santé et homologuées par arrêté du ministre chargé de la santé.</a:t>
            </a:r>
          </a:p>
          <a:p>
            <a:pPr algn="ctr"/>
            <a:r>
              <a:rPr lang="fr-FR" sz="1600" dirty="0">
                <a:solidFill>
                  <a:schemeClr val="tx1"/>
                </a:solidFill>
              </a:rPr>
              <a:t>En cas de litige, il appartient au professionnel ou à l'établissement de santé d'apporter la preuve que l'information a été délivrée à l'intéressé dans les conditions prévues au présent article. Cette preuve peut être apportée par tout moyen.</a:t>
            </a:r>
          </a:p>
          <a:p>
            <a:pPr algn="ctr"/>
            <a:endParaRPr lang="fr-FR" sz="1600" b="1" dirty="0">
              <a:solidFill>
                <a:schemeClr val="tx1"/>
              </a:solidFill>
            </a:endParaRPr>
          </a:p>
        </p:txBody>
      </p:sp>
      <p:pic>
        <p:nvPicPr>
          <p:cNvPr id="26" name="Image 25">
            <a:extLst>
              <a:ext uri="{FF2B5EF4-FFF2-40B4-BE49-F238E27FC236}">
                <a16:creationId xmlns:a16="http://schemas.microsoft.com/office/drawing/2014/main" id="{884A9C5E-069E-D2AB-EEF2-0DA7404C7AC1}"/>
              </a:ext>
            </a:extLst>
          </p:cNvPr>
          <p:cNvPicPr>
            <a:picLocks noChangeAspect="1"/>
          </p:cNvPicPr>
          <p:nvPr/>
        </p:nvPicPr>
        <p:blipFill>
          <a:blip r:embed="rId4"/>
          <a:stretch>
            <a:fillRect/>
          </a:stretch>
        </p:blipFill>
        <p:spPr>
          <a:xfrm>
            <a:off x="11183729" y="240389"/>
            <a:ext cx="923517" cy="1405572"/>
          </a:xfrm>
          <a:prstGeom prst="rect">
            <a:avLst/>
          </a:prstGeom>
        </p:spPr>
      </p:pic>
      <p:sp>
        <p:nvSpPr>
          <p:cNvPr id="33" name="Titre 1">
            <a:extLst>
              <a:ext uri="{FF2B5EF4-FFF2-40B4-BE49-F238E27FC236}">
                <a16:creationId xmlns:a16="http://schemas.microsoft.com/office/drawing/2014/main" id="{9122257C-187A-8FA7-081A-7E405E557C92}"/>
              </a:ext>
            </a:extLst>
          </p:cNvPr>
          <p:cNvSpPr txBox="1">
            <a:spLocks/>
          </p:cNvSpPr>
          <p:nvPr/>
        </p:nvSpPr>
        <p:spPr>
          <a:xfrm>
            <a:off x="2245655" y="6316457"/>
            <a:ext cx="7318866" cy="4601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l’information </a:t>
            </a:r>
            <a:endParaRPr lang="fr-FR" sz="2400" b="1" dirty="0">
              <a:solidFill>
                <a:srgbClr val="0D0D0D"/>
              </a:solidFill>
              <a:latin typeface="Verdana Pro Black (En-têtes)"/>
            </a:endParaRPr>
          </a:p>
        </p:txBody>
      </p:sp>
    </p:spTree>
    <p:extLst>
      <p:ext uri="{BB962C8B-B14F-4D97-AF65-F5344CB8AC3E}">
        <p14:creationId xmlns:p14="http://schemas.microsoft.com/office/powerpoint/2010/main" val="35680746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3E114-B107-4A40-F58A-FAC1921225FF}"/>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F096560B-EC06-874E-98DA-077E8A51EBE2}"/>
              </a:ext>
            </a:extLst>
          </p:cNvPr>
          <p:cNvPicPr>
            <a:picLocks noChangeAspect="1"/>
          </p:cNvPicPr>
          <p:nvPr/>
        </p:nvPicPr>
        <p:blipFill>
          <a:blip r:embed="rId3"/>
          <a:stretch>
            <a:fillRect/>
          </a:stretch>
        </p:blipFill>
        <p:spPr>
          <a:xfrm>
            <a:off x="9144000" y="213148"/>
            <a:ext cx="2307153" cy="811307"/>
          </a:xfrm>
          <a:prstGeom prst="rect">
            <a:avLst/>
          </a:prstGeom>
        </p:spPr>
      </p:pic>
      <p:sp>
        <p:nvSpPr>
          <p:cNvPr id="13" name="Rectangle : coins arrondis 12">
            <a:extLst>
              <a:ext uri="{FF2B5EF4-FFF2-40B4-BE49-F238E27FC236}">
                <a16:creationId xmlns:a16="http://schemas.microsoft.com/office/drawing/2014/main" id="{E0A5E14B-956A-2AC7-918E-1695F72A8DF0}"/>
              </a:ext>
            </a:extLst>
          </p:cNvPr>
          <p:cNvSpPr/>
          <p:nvPr/>
        </p:nvSpPr>
        <p:spPr>
          <a:xfrm>
            <a:off x="3050855" y="436614"/>
            <a:ext cx="5882640" cy="281324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L’information porte </a:t>
            </a:r>
            <a:r>
              <a:rPr lang="fr-FR" sz="1600" dirty="0">
                <a:solidFill>
                  <a:schemeClr val="tx1"/>
                </a:solidFill>
              </a:rPr>
              <a:t>notamment sur :</a:t>
            </a:r>
          </a:p>
          <a:p>
            <a:pPr marL="285750" indent="-285750" algn="ctr">
              <a:buFont typeface="Arial" panose="020B0604020202020204" pitchFamily="34" charset="0"/>
              <a:buChar char="•"/>
            </a:pPr>
            <a:r>
              <a:rPr lang="fr-FR" sz="1600" dirty="0">
                <a:solidFill>
                  <a:schemeClr val="tx1"/>
                </a:solidFill>
              </a:rPr>
              <a:t>investigations, </a:t>
            </a:r>
          </a:p>
          <a:p>
            <a:pPr marL="285750" indent="-285750" algn="ctr">
              <a:buFont typeface="Arial" panose="020B0604020202020204" pitchFamily="34" charset="0"/>
              <a:buChar char="•"/>
            </a:pPr>
            <a:r>
              <a:rPr lang="fr-FR" sz="1600" dirty="0">
                <a:solidFill>
                  <a:schemeClr val="tx1"/>
                </a:solidFill>
              </a:rPr>
              <a:t>traitements, </a:t>
            </a:r>
          </a:p>
          <a:p>
            <a:pPr marL="285750" indent="-285750" algn="ctr">
              <a:buFont typeface="Arial" panose="020B0604020202020204" pitchFamily="34" charset="0"/>
              <a:buChar char="•"/>
            </a:pPr>
            <a:r>
              <a:rPr lang="fr-FR" sz="1600" dirty="0">
                <a:solidFill>
                  <a:schemeClr val="tx1"/>
                </a:solidFill>
              </a:rPr>
              <a:t>actions de prévention, </a:t>
            </a:r>
          </a:p>
          <a:p>
            <a:pPr marL="285750" indent="-285750" algn="ctr">
              <a:buFont typeface="Arial" panose="020B0604020202020204" pitchFamily="34" charset="0"/>
              <a:buChar char="•"/>
            </a:pPr>
            <a:r>
              <a:rPr lang="fr-FR" sz="1600" dirty="0">
                <a:solidFill>
                  <a:schemeClr val="tx1"/>
                </a:solidFill>
              </a:rPr>
              <a:t>utilité, </a:t>
            </a:r>
          </a:p>
          <a:p>
            <a:pPr marL="285750" indent="-285750" algn="ctr">
              <a:buFont typeface="Arial" panose="020B0604020202020204" pitchFamily="34" charset="0"/>
              <a:buChar char="•"/>
            </a:pPr>
            <a:r>
              <a:rPr lang="fr-FR" sz="1600" dirty="0">
                <a:solidFill>
                  <a:schemeClr val="tx1"/>
                </a:solidFill>
              </a:rPr>
              <a:t>urgence, </a:t>
            </a:r>
          </a:p>
          <a:p>
            <a:pPr marL="285750" indent="-285750" algn="ctr">
              <a:buFont typeface="Arial" panose="020B0604020202020204" pitchFamily="34" charset="0"/>
              <a:buChar char="•"/>
            </a:pPr>
            <a:r>
              <a:rPr lang="fr-FR" sz="1600" dirty="0">
                <a:solidFill>
                  <a:schemeClr val="tx1"/>
                </a:solidFill>
              </a:rPr>
              <a:t>risques fréquents ou graves normalement prévisibles, </a:t>
            </a:r>
          </a:p>
          <a:p>
            <a:pPr marL="285750" indent="-285750" algn="ctr">
              <a:buFont typeface="Arial" panose="020B0604020202020204" pitchFamily="34" charset="0"/>
              <a:buChar char="•"/>
            </a:pPr>
            <a:r>
              <a:rPr lang="fr-FR" sz="1600" dirty="0">
                <a:solidFill>
                  <a:schemeClr val="tx1"/>
                </a:solidFill>
              </a:rPr>
              <a:t>alternatives possibles, </a:t>
            </a:r>
          </a:p>
          <a:p>
            <a:pPr marL="285750" indent="-285750" algn="ctr">
              <a:buFont typeface="Arial" panose="020B0604020202020204" pitchFamily="34" charset="0"/>
              <a:buChar char="•"/>
            </a:pPr>
            <a:r>
              <a:rPr lang="fr-FR" sz="1600" dirty="0">
                <a:solidFill>
                  <a:schemeClr val="tx1"/>
                </a:solidFill>
              </a:rPr>
              <a:t>conséquences en cas de refus. </a:t>
            </a:r>
          </a:p>
        </p:txBody>
      </p:sp>
      <p:sp>
        <p:nvSpPr>
          <p:cNvPr id="29" name="Ellipse 28">
            <a:extLst>
              <a:ext uri="{FF2B5EF4-FFF2-40B4-BE49-F238E27FC236}">
                <a16:creationId xmlns:a16="http://schemas.microsoft.com/office/drawing/2014/main" id="{91F91136-834E-B1BB-AF96-F1EFB3772BCA}"/>
              </a:ext>
            </a:extLst>
          </p:cNvPr>
          <p:cNvSpPr/>
          <p:nvPr/>
        </p:nvSpPr>
        <p:spPr>
          <a:xfrm>
            <a:off x="1380998" y="3701031"/>
            <a:ext cx="2792386" cy="196146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cette information </a:t>
            </a:r>
            <a:r>
              <a:rPr lang="fr-FR" sz="1600" dirty="0">
                <a:solidFill>
                  <a:schemeClr val="tx1"/>
                </a:solidFill>
              </a:rPr>
              <a:t>doit être : </a:t>
            </a:r>
          </a:p>
          <a:p>
            <a:pPr marL="285750" indent="-285750" algn="ctr">
              <a:buFont typeface="Arial" panose="020B0604020202020204" pitchFamily="34" charset="0"/>
              <a:buChar char="•"/>
            </a:pPr>
            <a:r>
              <a:rPr lang="fr-FR" sz="1600" b="1" dirty="0">
                <a:solidFill>
                  <a:schemeClr val="tx1"/>
                </a:solidFill>
              </a:rPr>
              <a:t>claire, </a:t>
            </a:r>
          </a:p>
          <a:p>
            <a:pPr marL="285750" indent="-285750" algn="ctr">
              <a:buFont typeface="Arial" panose="020B0604020202020204" pitchFamily="34" charset="0"/>
              <a:buChar char="•"/>
            </a:pPr>
            <a:r>
              <a:rPr lang="fr-FR" sz="1600" b="1" dirty="0">
                <a:solidFill>
                  <a:schemeClr val="tx1"/>
                </a:solidFill>
              </a:rPr>
              <a:t>loyale,</a:t>
            </a:r>
          </a:p>
          <a:p>
            <a:pPr marL="285750" indent="-285750" algn="ctr">
              <a:buFont typeface="Arial" panose="020B0604020202020204" pitchFamily="34" charset="0"/>
              <a:buChar char="•"/>
            </a:pPr>
            <a:r>
              <a:rPr lang="fr-FR" sz="1600" b="1" dirty="0">
                <a:solidFill>
                  <a:schemeClr val="tx1"/>
                </a:solidFill>
              </a:rPr>
              <a:t>appropriée, </a:t>
            </a:r>
          </a:p>
          <a:p>
            <a:pPr marL="285750" indent="-285750" algn="ctr">
              <a:buFont typeface="Arial" panose="020B0604020202020204" pitchFamily="34" charset="0"/>
              <a:buChar char="•"/>
            </a:pPr>
            <a:r>
              <a:rPr lang="fr-FR" sz="1600" b="1" dirty="0">
                <a:solidFill>
                  <a:schemeClr val="tx1"/>
                </a:solidFill>
              </a:rPr>
              <a:t>compréhensible. </a:t>
            </a:r>
          </a:p>
        </p:txBody>
      </p:sp>
      <p:sp>
        <p:nvSpPr>
          <p:cNvPr id="2" name="Ellipse 1">
            <a:extLst>
              <a:ext uri="{FF2B5EF4-FFF2-40B4-BE49-F238E27FC236}">
                <a16:creationId xmlns:a16="http://schemas.microsoft.com/office/drawing/2014/main" id="{19929D2D-01D7-7468-AB79-CEA2831C026D}"/>
              </a:ext>
            </a:extLst>
          </p:cNvPr>
          <p:cNvSpPr/>
          <p:nvPr/>
        </p:nvSpPr>
        <p:spPr>
          <a:xfrm>
            <a:off x="7509873" y="3704849"/>
            <a:ext cx="4084320" cy="226446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Pour les mineurs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les représentants légaux reçoivent l’information, </a:t>
            </a:r>
          </a:p>
          <a:p>
            <a:pPr marL="285750" indent="-285750" algn="ctr">
              <a:buFont typeface="Arial" panose="020B0604020202020204" pitchFamily="34" charset="0"/>
              <a:buChar char="•"/>
            </a:pPr>
            <a:r>
              <a:rPr lang="fr-FR" sz="1600" dirty="0">
                <a:solidFill>
                  <a:schemeClr val="tx1"/>
                </a:solidFill>
              </a:rPr>
              <a:t>MAIS le mineur reçoit aussi une information adaptée à son degré de maturité</a:t>
            </a:r>
          </a:p>
        </p:txBody>
      </p:sp>
      <p:pic>
        <p:nvPicPr>
          <p:cNvPr id="4" name="Graphique 3">
            <a:extLst>
              <a:ext uri="{FF2B5EF4-FFF2-40B4-BE49-F238E27FC236}">
                <a16:creationId xmlns:a16="http://schemas.microsoft.com/office/drawing/2014/main" id="{2F280334-D470-D0C8-4A1A-1FE342E001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55960" y="3117008"/>
            <a:ext cx="4072430" cy="3198297"/>
          </a:xfrm>
          <a:prstGeom prst="rect">
            <a:avLst/>
          </a:prstGeom>
        </p:spPr>
      </p:pic>
      <p:sp>
        <p:nvSpPr>
          <p:cNvPr id="5" name="Titre 1">
            <a:extLst>
              <a:ext uri="{FF2B5EF4-FFF2-40B4-BE49-F238E27FC236}">
                <a16:creationId xmlns:a16="http://schemas.microsoft.com/office/drawing/2014/main" id="{4DE85C06-4508-4F3A-C4C0-18EFF430902E}"/>
              </a:ext>
            </a:extLst>
          </p:cNvPr>
          <p:cNvSpPr txBox="1">
            <a:spLocks/>
          </p:cNvSpPr>
          <p:nvPr/>
        </p:nvSpPr>
        <p:spPr>
          <a:xfrm>
            <a:off x="2436567" y="6113677"/>
            <a:ext cx="7318866" cy="4499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Le droit a l’information</a:t>
            </a:r>
            <a:endParaRPr lang="fr-FR" sz="2400" b="1" dirty="0">
              <a:solidFill>
                <a:srgbClr val="0D0D0D"/>
              </a:solidFill>
              <a:latin typeface="Verdana Pro Black (En-têtes)"/>
            </a:endParaRPr>
          </a:p>
        </p:txBody>
      </p:sp>
      <p:pic>
        <p:nvPicPr>
          <p:cNvPr id="7" name="Image 6">
            <a:extLst>
              <a:ext uri="{FF2B5EF4-FFF2-40B4-BE49-F238E27FC236}">
                <a16:creationId xmlns:a16="http://schemas.microsoft.com/office/drawing/2014/main" id="{5E945949-2303-8774-C6E8-006E2BF14BDB}"/>
              </a:ext>
            </a:extLst>
          </p:cNvPr>
          <p:cNvPicPr>
            <a:picLocks noChangeAspect="1"/>
          </p:cNvPicPr>
          <p:nvPr/>
        </p:nvPicPr>
        <p:blipFill>
          <a:blip r:embed="rId5"/>
          <a:stretch>
            <a:fillRect/>
          </a:stretch>
        </p:blipFill>
        <p:spPr>
          <a:xfrm>
            <a:off x="10463543" y="2681221"/>
            <a:ext cx="1141622" cy="1592262"/>
          </a:xfrm>
          <a:prstGeom prst="rect">
            <a:avLst/>
          </a:prstGeom>
        </p:spPr>
      </p:pic>
      <p:pic>
        <p:nvPicPr>
          <p:cNvPr id="9" name="Image 8">
            <a:extLst>
              <a:ext uri="{FF2B5EF4-FFF2-40B4-BE49-F238E27FC236}">
                <a16:creationId xmlns:a16="http://schemas.microsoft.com/office/drawing/2014/main" id="{BBBB0E90-04FE-F85E-EFEC-4D29CD404C17}"/>
              </a:ext>
            </a:extLst>
          </p:cNvPr>
          <p:cNvPicPr>
            <a:picLocks noChangeAspect="1"/>
          </p:cNvPicPr>
          <p:nvPr/>
        </p:nvPicPr>
        <p:blipFill>
          <a:blip r:embed="rId6"/>
          <a:stretch>
            <a:fillRect/>
          </a:stretch>
        </p:blipFill>
        <p:spPr>
          <a:xfrm>
            <a:off x="4757622" y="4063574"/>
            <a:ext cx="2482214" cy="1305164"/>
          </a:xfrm>
          <a:prstGeom prst="rect">
            <a:avLst/>
          </a:prstGeom>
        </p:spPr>
      </p:pic>
      <p:pic>
        <p:nvPicPr>
          <p:cNvPr id="6" name="Image 5">
            <a:extLst>
              <a:ext uri="{FF2B5EF4-FFF2-40B4-BE49-F238E27FC236}">
                <a16:creationId xmlns:a16="http://schemas.microsoft.com/office/drawing/2014/main" id="{D69646F5-63BA-FA12-9C0C-E35DD303FAA8}"/>
              </a:ext>
            </a:extLst>
          </p:cNvPr>
          <p:cNvPicPr>
            <a:picLocks noChangeAspect="1"/>
          </p:cNvPicPr>
          <p:nvPr/>
        </p:nvPicPr>
        <p:blipFill>
          <a:blip r:embed="rId7"/>
          <a:stretch>
            <a:fillRect/>
          </a:stretch>
        </p:blipFill>
        <p:spPr>
          <a:xfrm>
            <a:off x="378372" y="1843234"/>
            <a:ext cx="2103218" cy="1123543"/>
          </a:xfrm>
          <a:prstGeom prst="rect">
            <a:avLst/>
          </a:prstGeom>
        </p:spPr>
      </p:pic>
    </p:spTree>
    <p:extLst>
      <p:ext uri="{BB962C8B-B14F-4D97-AF65-F5344CB8AC3E}">
        <p14:creationId xmlns:p14="http://schemas.microsoft.com/office/powerpoint/2010/main" val="647033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9" grpId="0" animBg="1"/>
      <p:bldP spid="2"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98B6-7EC6-C0D7-559B-E2A7B08F6586}"/>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BEECAB31-65BB-0020-2DE2-E8DB2A8A00DB}"/>
              </a:ext>
            </a:extLst>
          </p:cNvPr>
          <p:cNvPicPr>
            <a:picLocks noChangeAspect="1"/>
          </p:cNvPicPr>
          <p:nvPr/>
        </p:nvPicPr>
        <p:blipFill>
          <a:blip r:embed="rId3"/>
          <a:stretch>
            <a:fillRect/>
          </a:stretch>
        </p:blipFill>
        <p:spPr>
          <a:xfrm>
            <a:off x="73035" y="50588"/>
            <a:ext cx="2307153" cy="811307"/>
          </a:xfrm>
          <a:prstGeom prst="rect">
            <a:avLst/>
          </a:prstGeom>
        </p:spPr>
      </p:pic>
      <p:sp>
        <p:nvSpPr>
          <p:cNvPr id="16" name="Rectangle : coins arrondis 15">
            <a:extLst>
              <a:ext uri="{FF2B5EF4-FFF2-40B4-BE49-F238E27FC236}">
                <a16:creationId xmlns:a16="http://schemas.microsoft.com/office/drawing/2014/main" id="{92A0FE47-F2AF-F666-E079-4544F029980D}"/>
              </a:ext>
            </a:extLst>
          </p:cNvPr>
          <p:cNvSpPr/>
          <p:nvPr/>
        </p:nvSpPr>
        <p:spPr>
          <a:xfrm>
            <a:off x="164688" y="81442"/>
            <a:ext cx="11480800" cy="627887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200" b="1" dirty="0">
                <a:solidFill>
                  <a:schemeClr val="tx1"/>
                </a:solidFill>
              </a:rPr>
              <a:t>Article L1110-4</a:t>
            </a:r>
          </a:p>
          <a:p>
            <a:pPr algn="ctr"/>
            <a:r>
              <a:rPr lang="fr-FR" sz="1200" u="sng" dirty="0">
                <a:solidFill>
                  <a:schemeClr val="tx1"/>
                </a:solidFill>
              </a:rPr>
              <a:t>VERSION EN VIGUEUR DEPUIS LE 04 AOUT 2021</a:t>
            </a:r>
          </a:p>
          <a:p>
            <a:pPr algn="ctr"/>
            <a:r>
              <a:rPr lang="fr-FR" sz="1200" u="sng" dirty="0">
                <a:solidFill>
                  <a:schemeClr val="tx1"/>
                </a:solidFill>
              </a:rPr>
              <a:t>Modifié par LOI n°2021-1017 du 2 août 2021 - art. 14</a:t>
            </a:r>
          </a:p>
          <a:p>
            <a:pPr algn="ctr"/>
            <a:r>
              <a:rPr lang="fr-FR" sz="1200" dirty="0">
                <a:solidFill>
                  <a:schemeClr val="tx1"/>
                </a:solidFill>
              </a:rPr>
              <a:t>I.-</a:t>
            </a:r>
            <a:r>
              <a:rPr lang="fr-FR" sz="1200" b="1" dirty="0">
                <a:solidFill>
                  <a:schemeClr val="tx1"/>
                </a:solidFill>
              </a:rPr>
              <a:t>Toute personne prise en charge par un professionnel de santé</a:t>
            </a:r>
            <a:r>
              <a:rPr lang="fr-FR" sz="1200" dirty="0">
                <a:solidFill>
                  <a:schemeClr val="tx1"/>
                </a:solidFill>
              </a:rPr>
              <a:t>, un établissement ou service, un professionnel ou organisme concourant à la prévention ou aux soins dont les conditions d'exercice ou les activités sont régies par le présent code, le service de santé des armées, un professionnel du secteur médico-social ou social ou un établissement ou service social et médico-social mentionné au I de l'article L. 312-1 du code de l'action sociale et des familles </a:t>
            </a:r>
            <a:r>
              <a:rPr lang="fr-FR" sz="1200" b="1" dirty="0">
                <a:solidFill>
                  <a:schemeClr val="tx1"/>
                </a:solidFill>
              </a:rPr>
              <a:t>a droit au respect de sa vie privée et du secret des informations la concernant.</a:t>
            </a:r>
          </a:p>
          <a:p>
            <a:pPr algn="ctr"/>
            <a:r>
              <a:rPr lang="fr-FR" sz="1200" dirty="0">
                <a:solidFill>
                  <a:schemeClr val="tx1"/>
                </a:solidFill>
              </a:rPr>
              <a:t>Excepté dans les cas de dérogation expressément prévus par la loi</a:t>
            </a:r>
            <a:r>
              <a:rPr lang="fr-FR" sz="1200" b="1" dirty="0">
                <a:solidFill>
                  <a:schemeClr val="tx1"/>
                </a:solidFill>
              </a:rPr>
              <a:t>, ce secret couvre l'ensemble des informations </a:t>
            </a:r>
            <a:r>
              <a:rPr lang="fr-FR" sz="1200" dirty="0">
                <a:solidFill>
                  <a:schemeClr val="tx1"/>
                </a:solidFill>
              </a:rPr>
              <a:t>concernant la personne venues à la connaissance du professionnel, de tout membre du personnel de ces établissements, services ou organismes et de toute autre personne en relation, de par ses activités, avec ces établissements ou organismes. </a:t>
            </a:r>
            <a:r>
              <a:rPr lang="fr-FR" sz="1200" b="1" dirty="0">
                <a:solidFill>
                  <a:schemeClr val="tx1"/>
                </a:solidFill>
              </a:rPr>
              <a:t>Il s'impose à tous les professionnels intervenant dans le système de santé</a:t>
            </a:r>
            <a:r>
              <a:rPr lang="fr-FR" sz="1200" dirty="0">
                <a:solidFill>
                  <a:schemeClr val="tx1"/>
                </a:solidFill>
              </a:rPr>
              <a:t>.</a:t>
            </a:r>
          </a:p>
          <a:p>
            <a:pPr algn="ctr"/>
            <a:r>
              <a:rPr lang="fr-FR" sz="1200" dirty="0">
                <a:solidFill>
                  <a:schemeClr val="tx1"/>
                </a:solidFill>
              </a:rPr>
              <a:t>II.-Un professionnel peut échanger avec un ou plusieurs professionnels identifiés des informations relatives à une même personne prise en charge, à condition qu'ils participent tous à sa prise en charge et que ces informations soient strictement nécessaires à la coordination ou à la continuité des soins, à la prévention ou à son suivi médico-social et social.</a:t>
            </a:r>
          </a:p>
          <a:p>
            <a:pPr algn="ctr"/>
            <a:r>
              <a:rPr lang="fr-FR" sz="1200" dirty="0">
                <a:solidFill>
                  <a:schemeClr val="tx1"/>
                </a:solidFill>
              </a:rPr>
              <a:t>III.-Lorsque ces professionnels appartiennent à la même équipe de soins, au sens de l'article L. 1110-12, ils peuvent partager les informations concernant une même personne qui sont strictement nécessaires à la coordination ou à la continuité des soins ou à son suivi médico-social et social. Ces informations sont réputées confiées par la personne à l'ensemble de l'équipe.</a:t>
            </a:r>
          </a:p>
          <a:p>
            <a:pPr algn="ctr"/>
            <a:r>
              <a:rPr lang="fr-FR" sz="1200" dirty="0">
                <a:solidFill>
                  <a:schemeClr val="tx1"/>
                </a:solidFill>
              </a:rPr>
              <a:t>Le partage, entre des professionnels ne faisant pas partie de la même équipe de soins, d'informations nécessaires à la prise en charge d'une personne requiert son consentement préalable, recueilli par tout moyen, y compris de façon dématérialisée, dans des conditions définies par décret pris après avis de la Commission nationale de l'informatique et des libertés.</a:t>
            </a:r>
          </a:p>
          <a:p>
            <a:pPr algn="ctr"/>
            <a:r>
              <a:rPr lang="fr-FR" sz="1200" dirty="0">
                <a:solidFill>
                  <a:schemeClr val="tx1"/>
                </a:solidFill>
              </a:rPr>
              <a:t>IV.-La personne est dûment informée de </a:t>
            </a:r>
            <a:r>
              <a:rPr lang="fr-FR" sz="1200" b="1" dirty="0">
                <a:solidFill>
                  <a:schemeClr val="tx1"/>
                </a:solidFill>
              </a:rPr>
              <a:t>son droit d'exercer une opposition à l'échange et au partage d'informations </a:t>
            </a:r>
            <a:r>
              <a:rPr lang="fr-FR" sz="1200" dirty="0">
                <a:solidFill>
                  <a:schemeClr val="tx1"/>
                </a:solidFill>
              </a:rPr>
              <a:t>la concernant. Elle peut exercer ce droit à tout moment.</a:t>
            </a:r>
          </a:p>
          <a:p>
            <a:pPr algn="ctr"/>
            <a:r>
              <a:rPr lang="fr-FR" sz="1200" dirty="0">
                <a:solidFill>
                  <a:schemeClr val="tx1"/>
                </a:solidFill>
              </a:rPr>
              <a:t>V.-Le fait d'obtenir ou de tenter d'obtenir la communication de ces informations en violation du présent article est puni </a:t>
            </a:r>
            <a:r>
              <a:rPr lang="fr-FR" sz="1200" b="1" dirty="0">
                <a:solidFill>
                  <a:schemeClr val="tx1"/>
                </a:solidFill>
              </a:rPr>
              <a:t>d'un an d'emprisonnement et de 15 000 euros d'amende.</a:t>
            </a:r>
          </a:p>
          <a:p>
            <a:pPr algn="ctr"/>
            <a:r>
              <a:rPr lang="fr-FR" sz="1200" dirty="0">
                <a:solidFill>
                  <a:schemeClr val="tx1"/>
                </a:solidFill>
              </a:rPr>
              <a:t>En cas de diagnostic ou de pronostic grave, le secret médical ne s'oppose pas à ce que la famille, les proches de la personne malade ou la personne de confiance définie à l'article L. 1111-6 reçoivent les informations nécessaires destinées à leur permettre d'apporter un soutien direct à celle-ci, sauf opposition de sa part. </a:t>
            </a:r>
            <a:r>
              <a:rPr lang="fr-FR" sz="1200" b="1" dirty="0">
                <a:solidFill>
                  <a:schemeClr val="tx1"/>
                </a:solidFill>
              </a:rPr>
              <a:t>Seul un médecin est habilité à délivrer, ou à faire délivrer sous sa responsabilité, ces informations.</a:t>
            </a:r>
          </a:p>
          <a:p>
            <a:pPr algn="ctr"/>
            <a:r>
              <a:rPr lang="fr-FR" sz="1200" dirty="0">
                <a:solidFill>
                  <a:schemeClr val="tx1"/>
                </a:solidFill>
              </a:rPr>
              <a:t>Le secret médical ne fait pas obstacle à ce que les informations concernant une personne décédée soient délivrées à ses ayants droit, son concubin ou son partenaire lié par un pacte civil de solidarité, dans la mesure où elles leur sont nécessaires pour leur permettre de connaître les causes de la mort, de défendre la mémoire du défunt ou de faire valoir leurs droits, sauf volonté contraire exprimée par la personne avant son décès. Toutefois, en cas de décès d'une personne mineure, les titulaires de l'autorité parentale conservent leur droit d'accès à la totalité des informations médicales la concernant, à l'exception des éléments relatifs aux décisions médicales pour lesquelles la personne mineure, le cas échéant, s'est opposée à l'obtention de leur consentement dans les conditions définies aux articles L. 1111-5 et L. 1111-5-1</a:t>
            </a:r>
            <a:r>
              <a:rPr lang="fr-FR" sz="1600" b="1" dirty="0">
                <a:solidFill>
                  <a:schemeClr val="tx1"/>
                </a:solidFill>
              </a:rPr>
              <a:t>.</a:t>
            </a:r>
          </a:p>
          <a:p>
            <a:pPr algn="ctr"/>
            <a:endParaRPr lang="fr-FR" sz="1600" b="1" dirty="0">
              <a:solidFill>
                <a:schemeClr val="tx1"/>
              </a:solidFill>
            </a:endParaRPr>
          </a:p>
        </p:txBody>
      </p:sp>
      <p:pic>
        <p:nvPicPr>
          <p:cNvPr id="26" name="Image 25">
            <a:extLst>
              <a:ext uri="{FF2B5EF4-FFF2-40B4-BE49-F238E27FC236}">
                <a16:creationId xmlns:a16="http://schemas.microsoft.com/office/drawing/2014/main" id="{E88F78BD-13A7-904D-5CE8-1B3C4B4743DE}"/>
              </a:ext>
            </a:extLst>
          </p:cNvPr>
          <p:cNvPicPr>
            <a:picLocks noChangeAspect="1"/>
          </p:cNvPicPr>
          <p:nvPr/>
        </p:nvPicPr>
        <p:blipFill>
          <a:blip r:embed="rId4"/>
          <a:stretch>
            <a:fillRect/>
          </a:stretch>
        </p:blipFill>
        <p:spPr>
          <a:xfrm>
            <a:off x="11183729" y="240389"/>
            <a:ext cx="923517" cy="1405572"/>
          </a:xfrm>
          <a:prstGeom prst="rect">
            <a:avLst/>
          </a:prstGeom>
        </p:spPr>
      </p:pic>
      <p:sp>
        <p:nvSpPr>
          <p:cNvPr id="33" name="Titre 1">
            <a:extLst>
              <a:ext uri="{FF2B5EF4-FFF2-40B4-BE49-F238E27FC236}">
                <a16:creationId xmlns:a16="http://schemas.microsoft.com/office/drawing/2014/main" id="{293DBA00-663E-9B5B-0C3D-B2A9786B761A}"/>
              </a:ext>
            </a:extLst>
          </p:cNvPr>
          <p:cNvSpPr txBox="1">
            <a:spLocks/>
          </p:cNvSpPr>
          <p:nvPr/>
        </p:nvSpPr>
        <p:spPr>
          <a:xfrm>
            <a:off x="2245655" y="6316457"/>
            <a:ext cx="7318866" cy="4601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3"/>
            </a:pPr>
            <a:r>
              <a:rPr lang="fr-FR" sz="2400" b="1" u="sng" dirty="0">
                <a:solidFill>
                  <a:srgbClr val="0D0D0D"/>
                </a:solidFill>
                <a:latin typeface="Verdana Pro Black (En-têtes)"/>
              </a:rPr>
              <a:t>le secret et la confidentialité </a:t>
            </a:r>
            <a:endParaRPr lang="fr-FR" sz="2400" b="1" dirty="0">
              <a:solidFill>
                <a:srgbClr val="0D0D0D"/>
              </a:solidFill>
              <a:latin typeface="Verdana Pro Black (En-têtes)"/>
            </a:endParaRPr>
          </a:p>
        </p:txBody>
      </p:sp>
    </p:spTree>
    <p:extLst>
      <p:ext uri="{BB962C8B-B14F-4D97-AF65-F5344CB8AC3E}">
        <p14:creationId xmlns:p14="http://schemas.microsoft.com/office/powerpoint/2010/main" val="977956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6C246-4BAF-5D93-11A0-E1FCFA107159}"/>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ADC16726-79DF-52E4-586B-199E318A3DD1}"/>
              </a:ext>
            </a:extLst>
          </p:cNvPr>
          <p:cNvPicPr>
            <a:picLocks noChangeAspect="1"/>
          </p:cNvPicPr>
          <p:nvPr/>
        </p:nvPicPr>
        <p:blipFill>
          <a:blip r:embed="rId3"/>
          <a:stretch>
            <a:fillRect/>
          </a:stretch>
        </p:blipFill>
        <p:spPr>
          <a:xfrm>
            <a:off x="73035" y="50588"/>
            <a:ext cx="2307153" cy="811307"/>
          </a:xfrm>
          <a:prstGeom prst="rect">
            <a:avLst/>
          </a:prstGeom>
        </p:spPr>
      </p:pic>
      <p:sp>
        <p:nvSpPr>
          <p:cNvPr id="13" name="Rectangle : coins arrondis 12">
            <a:extLst>
              <a:ext uri="{FF2B5EF4-FFF2-40B4-BE49-F238E27FC236}">
                <a16:creationId xmlns:a16="http://schemas.microsoft.com/office/drawing/2014/main" id="{07A87358-98CE-D14C-B328-DD89680299D4}"/>
              </a:ext>
            </a:extLst>
          </p:cNvPr>
          <p:cNvSpPr/>
          <p:nvPr/>
        </p:nvSpPr>
        <p:spPr>
          <a:xfrm>
            <a:off x="29150" y="50588"/>
            <a:ext cx="11979970" cy="6299411"/>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200" b="1" dirty="0">
                <a:solidFill>
                  <a:schemeClr val="tx1"/>
                </a:solidFill>
              </a:rPr>
              <a:t>Article 226-13</a:t>
            </a:r>
          </a:p>
          <a:p>
            <a:pPr algn="ctr"/>
            <a:r>
              <a:rPr lang="fr-FR" sz="1200" u="sng" dirty="0">
                <a:solidFill>
                  <a:schemeClr val="tx1"/>
                </a:solidFill>
              </a:rPr>
              <a:t>VERSION EN VIGUEUR DEPUIS LE 01 JANVIER 2002</a:t>
            </a:r>
          </a:p>
          <a:p>
            <a:pPr algn="ctr"/>
            <a:r>
              <a:rPr lang="fr-FR" sz="1200" u="sng" dirty="0">
                <a:solidFill>
                  <a:schemeClr val="tx1"/>
                </a:solidFill>
              </a:rPr>
              <a:t>Modifié par Ordonnance n°2000-916 du 19 septembre 2000 - art. 3 (V) JORF 22 septembre 2000 en vigueur le 1er janvier 2002</a:t>
            </a:r>
          </a:p>
          <a:p>
            <a:pPr algn="ctr"/>
            <a:r>
              <a:rPr lang="fr-FR" sz="1200" b="1" dirty="0">
                <a:solidFill>
                  <a:schemeClr val="tx1"/>
                </a:solidFill>
              </a:rPr>
              <a:t>La révélation d'une information à caractère secret par une personne qui en est dépositaire soit par état ou par profession, soit en raison d'une fonction ou d'une mission temporaire, est punie d'un an d'emprisonnement et de 15 000 euros d'amende.</a:t>
            </a:r>
          </a:p>
          <a:p>
            <a:pPr algn="ctr"/>
            <a:endParaRPr lang="fr-FR" sz="1200" b="1" dirty="0">
              <a:solidFill>
                <a:schemeClr val="tx1"/>
              </a:solidFill>
            </a:endParaRPr>
          </a:p>
          <a:p>
            <a:pPr algn="ctr"/>
            <a:r>
              <a:rPr lang="fr-FR" sz="1200" b="1" dirty="0">
                <a:solidFill>
                  <a:schemeClr val="tx1"/>
                </a:solidFill>
              </a:rPr>
              <a:t>Article 226-14</a:t>
            </a:r>
          </a:p>
          <a:p>
            <a:pPr algn="ctr"/>
            <a:r>
              <a:rPr lang="fr-FR" sz="1200" u="sng" dirty="0">
                <a:solidFill>
                  <a:schemeClr val="tx1"/>
                </a:solidFill>
              </a:rPr>
              <a:t>VERSION EN VIGUEUR DU 12 MAI 2024 AU 01 JANVIER 2029</a:t>
            </a:r>
          </a:p>
          <a:p>
            <a:pPr algn="ctr"/>
            <a:r>
              <a:rPr lang="fr-FR" sz="1200" u="sng" dirty="0">
                <a:solidFill>
                  <a:schemeClr val="tx1"/>
                </a:solidFill>
              </a:rPr>
              <a:t>Modifié par LOI n°2024-420 du 10 mai 2024 - art. 15</a:t>
            </a:r>
          </a:p>
          <a:p>
            <a:pPr algn="ctr"/>
            <a:r>
              <a:rPr lang="fr-FR" sz="1200" b="1" dirty="0">
                <a:solidFill>
                  <a:schemeClr val="tx1"/>
                </a:solidFill>
              </a:rPr>
              <a:t>L'article 226-13 n'est pas applicable dans les cas où la loi impose ou autorise la révélation du secret</a:t>
            </a:r>
            <a:r>
              <a:rPr lang="fr-FR" sz="1200" dirty="0">
                <a:solidFill>
                  <a:schemeClr val="tx1"/>
                </a:solidFill>
              </a:rPr>
              <a:t>. En outre</a:t>
            </a:r>
            <a:r>
              <a:rPr lang="fr-FR" sz="1200" b="1" dirty="0">
                <a:solidFill>
                  <a:schemeClr val="tx1"/>
                </a:solidFill>
              </a:rPr>
              <a:t>, il n'est pas applicable </a:t>
            </a:r>
            <a:r>
              <a:rPr lang="fr-FR" sz="1200" dirty="0">
                <a:solidFill>
                  <a:schemeClr val="tx1"/>
                </a:solidFill>
              </a:rPr>
              <a:t>:</a:t>
            </a:r>
          </a:p>
          <a:p>
            <a:pPr algn="ctr"/>
            <a:r>
              <a:rPr lang="fr-FR" sz="1200" dirty="0">
                <a:solidFill>
                  <a:schemeClr val="tx1"/>
                </a:solidFill>
              </a:rPr>
              <a:t>1</a:t>
            </a:r>
            <a:r>
              <a:rPr lang="fr-FR" sz="1200" b="1" dirty="0">
                <a:solidFill>
                  <a:schemeClr val="tx1"/>
                </a:solidFill>
              </a:rPr>
              <a:t>° A celui qui informe les autorités judiciaires, médicales ou administratives de maltraitances, de privations ou de sévices</a:t>
            </a:r>
            <a:r>
              <a:rPr lang="fr-FR" sz="1200" dirty="0">
                <a:solidFill>
                  <a:schemeClr val="tx1"/>
                </a:solidFill>
              </a:rPr>
              <a:t>, y compris lorsqu'il s'agit d'atteintes ou mutilations sexuelles, dont il a eu connaissance et qui ont été infligées à un mineur ou à une personne qui n'est pas en mesure de se protéger en raison de son âge ou de son incapacité physique ou psychique ;</a:t>
            </a:r>
          </a:p>
          <a:p>
            <a:pPr algn="ctr"/>
            <a:r>
              <a:rPr lang="fr-FR" sz="1200" dirty="0">
                <a:solidFill>
                  <a:schemeClr val="tx1"/>
                </a:solidFill>
              </a:rPr>
              <a:t>2° Au médecin ou à tout autre professionnel de santé qui, avec l'accord de la victime, porte à la connaissance du procureur de la République ou de la cellule de recueil, de traitement et d'évaluation des informations préoccupantes relatives aux mineurs en danger ou qui risquent de l'être, mentionnée au deuxième alinéa de l'article L. 226-3 du code de l'action sociale et des familles, ou qui porte à la connaissance de la cellule mentionnée à l'article L. 119-2 du même code les sévices, maltraitances ou privations qu'il a constatés, sur le plan physique ou psychique, dans l'exercice de sa profession et qui lui permettent de présumer que des violences physiques, sexuelles ou psychiques de toute nature ont été commises. Lorsque la victime est un mineur ou une personne qui n'est pas en mesure de se protéger en raison de son âge ou de son incapacité physique ou psychique, son accord n'est pas nécessaire ;</a:t>
            </a:r>
          </a:p>
          <a:p>
            <a:pPr algn="ctr"/>
            <a:r>
              <a:rPr lang="fr-FR" sz="1200" dirty="0">
                <a:solidFill>
                  <a:schemeClr val="tx1"/>
                </a:solidFill>
              </a:rPr>
              <a:t>2° bis Au médecin ou à tout autre professionnel de santé qui, avec l'accord de la victime, porte à la connaissance du procureur de la République des informations relatives à des faits de placement, de maintien ou d'abus frauduleux d'une personne dans un état de sujétion psychologique ou physique, au sens de l'article 223-15-3 du présent code, lorsqu'il estime en conscience que cette sujétion a pour effet de causer une altération grave de sa santé physique ou mentale ou de conduire cette personne à un acte ou à une abstention qui lui sont gravement préjudiciables. Lorsque la victime est un mineur ou une personne qui n'est pas en mesure de se protéger en raison de son âge ou de son incapacité physique ou psychique, son accord n'est pas nécessaire. En cas d'impossibilité d'obtenir l'accord de la victime, le médecin ou le professionnel de santé doit l'informer du signalement fait au procureur de la République ;</a:t>
            </a:r>
          </a:p>
          <a:p>
            <a:pPr algn="ctr"/>
            <a:r>
              <a:rPr lang="fr-FR" sz="1200" dirty="0">
                <a:solidFill>
                  <a:schemeClr val="tx1"/>
                </a:solidFill>
              </a:rPr>
              <a:t>3° Au médecin ou à tout autre professionnel de santé qui porte à la connaissance du procureur de la République une information relative à des violences exercées au sein du couple relevant de l'article 132-80 du présent code, lorsqu'il estime en conscience que ces violences mettent la vie de la victime majeure en danger immédiat et que celle-ci n'est pas en mesure de se protéger en raison de la contrainte morale résultant de l'emprise exercée par l'auteur des violences. Le médecin ou le professionnel de santé doit s'efforcer d'obtenir l'accord de la victime majeure ; en cas d'impossibilité d'obtenir cet accord, il doit l'informer du signalement fait au procureur de la République ;</a:t>
            </a:r>
          </a:p>
          <a:p>
            <a:pPr algn="ctr"/>
            <a:r>
              <a:rPr lang="fr-FR" sz="1200" dirty="0">
                <a:solidFill>
                  <a:schemeClr val="tx1"/>
                </a:solidFill>
              </a:rPr>
              <a:t>4° Aux professionnels de la santé ou de l'action sociale qui informent le préfet et, à Paris, le préfet de police du caractère dangereux pour elles-mêmes ou pour autrui des personnes qui les consultent et dont ils savent qu'elles détiennent une arme ou qu'elles ont manifesté leur intention d'en acquérir une ;</a:t>
            </a:r>
          </a:p>
        </p:txBody>
      </p:sp>
      <p:sp>
        <p:nvSpPr>
          <p:cNvPr id="33" name="Titre 1">
            <a:extLst>
              <a:ext uri="{FF2B5EF4-FFF2-40B4-BE49-F238E27FC236}">
                <a16:creationId xmlns:a16="http://schemas.microsoft.com/office/drawing/2014/main" id="{FD807434-3A51-C094-19B0-37B73EDFE47C}"/>
              </a:ext>
            </a:extLst>
          </p:cNvPr>
          <p:cNvSpPr txBox="1">
            <a:spLocks/>
          </p:cNvSpPr>
          <p:nvPr/>
        </p:nvSpPr>
        <p:spPr>
          <a:xfrm>
            <a:off x="3694524" y="6349999"/>
            <a:ext cx="7318866" cy="419461"/>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3"/>
            </a:pPr>
            <a:r>
              <a:rPr lang="fr-FR" sz="2400" b="1" u="sng" dirty="0">
                <a:solidFill>
                  <a:srgbClr val="0D0D0D"/>
                </a:solidFill>
                <a:latin typeface="Verdana Pro Black (En-têtes)"/>
              </a:rPr>
              <a:t>le secret et la confidentialité </a:t>
            </a:r>
          </a:p>
        </p:txBody>
      </p:sp>
      <p:pic>
        <p:nvPicPr>
          <p:cNvPr id="3" name="Image 2">
            <a:extLst>
              <a:ext uri="{FF2B5EF4-FFF2-40B4-BE49-F238E27FC236}">
                <a16:creationId xmlns:a16="http://schemas.microsoft.com/office/drawing/2014/main" id="{597BF029-86CC-C18A-E34C-CB3318E675E3}"/>
              </a:ext>
            </a:extLst>
          </p:cNvPr>
          <p:cNvPicPr>
            <a:picLocks noChangeAspect="1"/>
          </p:cNvPicPr>
          <p:nvPr/>
        </p:nvPicPr>
        <p:blipFill>
          <a:blip r:embed="rId4"/>
          <a:stretch>
            <a:fillRect/>
          </a:stretch>
        </p:blipFill>
        <p:spPr>
          <a:xfrm>
            <a:off x="73035" y="1090104"/>
            <a:ext cx="746513" cy="998461"/>
          </a:xfrm>
          <a:prstGeom prst="rect">
            <a:avLst/>
          </a:prstGeom>
        </p:spPr>
      </p:pic>
    </p:spTree>
    <p:extLst>
      <p:ext uri="{BB962C8B-B14F-4D97-AF65-F5344CB8AC3E}">
        <p14:creationId xmlns:p14="http://schemas.microsoft.com/office/powerpoint/2010/main" val="2309012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EAF07-7606-0453-FD29-4B021D2A78FB}"/>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8C4A6100-7086-D4F7-A821-71FAAA6BEDF7}"/>
              </a:ext>
            </a:extLst>
          </p:cNvPr>
          <p:cNvPicPr>
            <a:picLocks noChangeAspect="1"/>
          </p:cNvPicPr>
          <p:nvPr/>
        </p:nvPicPr>
        <p:blipFill>
          <a:blip r:embed="rId3"/>
          <a:stretch>
            <a:fillRect/>
          </a:stretch>
        </p:blipFill>
        <p:spPr>
          <a:xfrm>
            <a:off x="9144000" y="213148"/>
            <a:ext cx="2307153" cy="811307"/>
          </a:xfrm>
          <a:prstGeom prst="rect">
            <a:avLst/>
          </a:prstGeom>
        </p:spPr>
      </p:pic>
      <p:sp>
        <p:nvSpPr>
          <p:cNvPr id="13" name="Rectangle : coins arrondis 12">
            <a:extLst>
              <a:ext uri="{FF2B5EF4-FFF2-40B4-BE49-F238E27FC236}">
                <a16:creationId xmlns:a16="http://schemas.microsoft.com/office/drawing/2014/main" id="{6DC93203-E1DC-EE12-681C-B62A0AF7D7B3}"/>
              </a:ext>
            </a:extLst>
          </p:cNvPr>
          <p:cNvSpPr/>
          <p:nvPr/>
        </p:nvSpPr>
        <p:spPr>
          <a:xfrm>
            <a:off x="3050855" y="1333273"/>
            <a:ext cx="5882640" cy="196147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u="sng" dirty="0">
                <a:solidFill>
                  <a:schemeClr val="tx1"/>
                </a:solidFill>
              </a:rPr>
              <a:t>Le secret professionnel concerne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les </a:t>
            </a:r>
            <a:r>
              <a:rPr lang="fr-FR" sz="1600" b="1" dirty="0">
                <a:solidFill>
                  <a:schemeClr val="tx1"/>
                </a:solidFill>
              </a:rPr>
              <a:t>informations confiées, observées, comprises ou déduites lors du soin</a:t>
            </a:r>
          </a:p>
          <a:p>
            <a:pPr marL="285750" indent="-285750" algn="ctr">
              <a:buFont typeface="Arial" panose="020B0604020202020204" pitchFamily="34" charset="0"/>
              <a:buChar char="•"/>
            </a:pPr>
            <a:r>
              <a:rPr lang="fr-FR" sz="1600" dirty="0">
                <a:solidFill>
                  <a:schemeClr val="tx1"/>
                </a:solidFill>
              </a:rPr>
              <a:t>il s’impose </a:t>
            </a:r>
            <a:r>
              <a:rPr lang="fr-FR" sz="1600" b="1" dirty="0">
                <a:solidFill>
                  <a:schemeClr val="tx1"/>
                </a:solidFill>
              </a:rPr>
              <a:t>à tous les professionnels </a:t>
            </a:r>
            <a:r>
              <a:rPr lang="fr-FR" sz="1600" dirty="0">
                <a:solidFill>
                  <a:schemeClr val="tx1"/>
                </a:solidFill>
              </a:rPr>
              <a:t>intervenant dans la prise en soin ce qui permet aussi l’échange des informations entre professionnels participant à la prise en soin</a:t>
            </a:r>
          </a:p>
        </p:txBody>
      </p:sp>
      <p:sp>
        <p:nvSpPr>
          <p:cNvPr id="29" name="Ellipse 28">
            <a:extLst>
              <a:ext uri="{FF2B5EF4-FFF2-40B4-BE49-F238E27FC236}">
                <a16:creationId xmlns:a16="http://schemas.microsoft.com/office/drawing/2014/main" id="{64F98134-22EB-7FB3-86A2-FBB70AF56232}"/>
              </a:ext>
            </a:extLst>
          </p:cNvPr>
          <p:cNvSpPr/>
          <p:nvPr/>
        </p:nvSpPr>
        <p:spPr>
          <a:xfrm>
            <a:off x="856860" y="3608146"/>
            <a:ext cx="3462184" cy="196146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u="sng" dirty="0">
                <a:solidFill>
                  <a:schemeClr val="tx1"/>
                </a:solidFill>
              </a:rPr>
              <a:t>Le secret professionnel protège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l’enfant, les parents, la relation de confiance</a:t>
            </a:r>
          </a:p>
        </p:txBody>
      </p:sp>
      <p:sp>
        <p:nvSpPr>
          <p:cNvPr id="2" name="Ellipse 1">
            <a:extLst>
              <a:ext uri="{FF2B5EF4-FFF2-40B4-BE49-F238E27FC236}">
                <a16:creationId xmlns:a16="http://schemas.microsoft.com/office/drawing/2014/main" id="{46E5E4EA-F8A2-82EC-EDB5-FB5D36D921BC}"/>
              </a:ext>
            </a:extLst>
          </p:cNvPr>
          <p:cNvSpPr/>
          <p:nvPr/>
        </p:nvSpPr>
        <p:spPr>
          <a:xfrm>
            <a:off x="7509873" y="3429000"/>
            <a:ext cx="4084320" cy="254031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Mais il existe des </a:t>
            </a:r>
            <a:r>
              <a:rPr lang="fr-FR" sz="1600" b="1" dirty="0">
                <a:solidFill>
                  <a:schemeClr val="tx1"/>
                </a:solidFill>
              </a:rPr>
              <a:t>exceptions légales, le secret n’est pas absolu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information préoccupante,</a:t>
            </a:r>
          </a:p>
          <a:p>
            <a:pPr marL="285750" indent="-285750" algn="ctr">
              <a:buFont typeface="Arial" panose="020B0604020202020204" pitchFamily="34" charset="0"/>
              <a:buChar char="•"/>
            </a:pPr>
            <a:r>
              <a:rPr lang="fr-FR" sz="1600" dirty="0">
                <a:solidFill>
                  <a:schemeClr val="tx1"/>
                </a:solidFill>
              </a:rPr>
              <a:t>danger grave,</a:t>
            </a:r>
          </a:p>
          <a:p>
            <a:pPr marL="285750" indent="-285750" algn="ctr">
              <a:buFont typeface="Arial" panose="020B0604020202020204" pitchFamily="34" charset="0"/>
              <a:buChar char="•"/>
            </a:pPr>
            <a:r>
              <a:rPr lang="fr-FR" sz="1600" dirty="0">
                <a:solidFill>
                  <a:schemeClr val="tx1"/>
                </a:solidFill>
              </a:rPr>
              <a:t>maltraitance,</a:t>
            </a:r>
          </a:p>
          <a:p>
            <a:pPr marL="285750" indent="-285750" algn="ctr">
              <a:buFont typeface="Arial" panose="020B0604020202020204" pitchFamily="34" charset="0"/>
              <a:buChar char="•"/>
            </a:pPr>
            <a:r>
              <a:rPr lang="fr-FR" sz="1600" dirty="0">
                <a:solidFill>
                  <a:schemeClr val="tx1"/>
                </a:solidFill>
              </a:rPr>
              <a:t>obligation de protection de l’enfant.</a:t>
            </a:r>
          </a:p>
        </p:txBody>
      </p:sp>
      <p:pic>
        <p:nvPicPr>
          <p:cNvPr id="4" name="Graphique 3">
            <a:extLst>
              <a:ext uri="{FF2B5EF4-FFF2-40B4-BE49-F238E27FC236}">
                <a16:creationId xmlns:a16="http://schemas.microsoft.com/office/drawing/2014/main" id="{CB381218-1D19-F352-3B55-423566B1F3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55960" y="3117008"/>
            <a:ext cx="4072430" cy="3198297"/>
          </a:xfrm>
          <a:prstGeom prst="rect">
            <a:avLst/>
          </a:prstGeom>
        </p:spPr>
      </p:pic>
      <p:sp>
        <p:nvSpPr>
          <p:cNvPr id="5" name="Titre 1">
            <a:extLst>
              <a:ext uri="{FF2B5EF4-FFF2-40B4-BE49-F238E27FC236}">
                <a16:creationId xmlns:a16="http://schemas.microsoft.com/office/drawing/2014/main" id="{8E83A789-F060-2F64-9762-AAA54B12ED7F}"/>
              </a:ext>
            </a:extLst>
          </p:cNvPr>
          <p:cNvSpPr txBox="1">
            <a:spLocks/>
          </p:cNvSpPr>
          <p:nvPr/>
        </p:nvSpPr>
        <p:spPr>
          <a:xfrm>
            <a:off x="2436567" y="6113677"/>
            <a:ext cx="7318866" cy="4499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3"/>
            </a:pPr>
            <a:r>
              <a:rPr lang="fr-FR" sz="2400" b="1" u="sng" dirty="0">
                <a:solidFill>
                  <a:srgbClr val="0D0D0D"/>
                </a:solidFill>
                <a:latin typeface="Verdana Pro Black (En-têtes)"/>
              </a:rPr>
              <a:t>le secret et la confidentialité </a:t>
            </a:r>
          </a:p>
        </p:txBody>
      </p:sp>
      <p:pic>
        <p:nvPicPr>
          <p:cNvPr id="6" name="Image 5">
            <a:extLst>
              <a:ext uri="{FF2B5EF4-FFF2-40B4-BE49-F238E27FC236}">
                <a16:creationId xmlns:a16="http://schemas.microsoft.com/office/drawing/2014/main" id="{5C819F2E-AADC-9E80-C0FC-BEBB86B589B9}"/>
              </a:ext>
            </a:extLst>
          </p:cNvPr>
          <p:cNvPicPr>
            <a:picLocks noChangeAspect="1"/>
          </p:cNvPicPr>
          <p:nvPr/>
        </p:nvPicPr>
        <p:blipFill>
          <a:blip r:embed="rId5"/>
          <a:stretch>
            <a:fillRect/>
          </a:stretch>
        </p:blipFill>
        <p:spPr>
          <a:xfrm>
            <a:off x="4682128" y="3838802"/>
            <a:ext cx="2705100" cy="1685925"/>
          </a:xfrm>
          <a:prstGeom prst="rect">
            <a:avLst/>
          </a:prstGeom>
        </p:spPr>
      </p:pic>
      <p:pic>
        <p:nvPicPr>
          <p:cNvPr id="7" name="Image 6">
            <a:extLst>
              <a:ext uri="{FF2B5EF4-FFF2-40B4-BE49-F238E27FC236}">
                <a16:creationId xmlns:a16="http://schemas.microsoft.com/office/drawing/2014/main" id="{437A6C7B-872D-5A17-6246-BD4195BBD828}"/>
              </a:ext>
            </a:extLst>
          </p:cNvPr>
          <p:cNvPicPr>
            <a:picLocks noChangeAspect="1"/>
          </p:cNvPicPr>
          <p:nvPr/>
        </p:nvPicPr>
        <p:blipFill>
          <a:blip r:embed="rId6"/>
          <a:stretch>
            <a:fillRect/>
          </a:stretch>
        </p:blipFill>
        <p:spPr>
          <a:xfrm>
            <a:off x="291004" y="493849"/>
            <a:ext cx="2536245" cy="1354867"/>
          </a:xfrm>
          <a:prstGeom prst="rect">
            <a:avLst/>
          </a:prstGeom>
        </p:spPr>
      </p:pic>
    </p:spTree>
    <p:extLst>
      <p:ext uri="{BB962C8B-B14F-4D97-AF65-F5344CB8AC3E}">
        <p14:creationId xmlns:p14="http://schemas.microsoft.com/office/powerpoint/2010/main" val="2123969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9" grpId="0" animBg="1"/>
      <p:bldP spid="2"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AC2A6-D0D6-C371-0B78-5B475EF9FB35}"/>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60B2345B-0ACC-284E-10BE-BF468917A470}"/>
              </a:ext>
            </a:extLst>
          </p:cNvPr>
          <p:cNvPicPr>
            <a:picLocks noChangeAspect="1"/>
          </p:cNvPicPr>
          <p:nvPr/>
        </p:nvPicPr>
        <p:blipFill>
          <a:blip r:embed="rId3"/>
          <a:stretch>
            <a:fillRect/>
          </a:stretch>
        </p:blipFill>
        <p:spPr>
          <a:xfrm>
            <a:off x="0" y="20739"/>
            <a:ext cx="1713348" cy="602496"/>
          </a:xfrm>
          <a:prstGeom prst="rect">
            <a:avLst/>
          </a:prstGeom>
        </p:spPr>
      </p:pic>
      <p:sp>
        <p:nvSpPr>
          <p:cNvPr id="13" name="Rectangle : coins arrondis 12">
            <a:extLst>
              <a:ext uri="{FF2B5EF4-FFF2-40B4-BE49-F238E27FC236}">
                <a16:creationId xmlns:a16="http://schemas.microsoft.com/office/drawing/2014/main" id="{61559E89-64CB-CC26-DE3F-DEBB08FD5858}"/>
              </a:ext>
            </a:extLst>
          </p:cNvPr>
          <p:cNvSpPr/>
          <p:nvPr/>
        </p:nvSpPr>
        <p:spPr>
          <a:xfrm>
            <a:off x="579553" y="1614114"/>
            <a:ext cx="4202595" cy="2022052"/>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sz="1600" b="1" dirty="0">
                <a:solidFill>
                  <a:schemeClr val="tx1"/>
                </a:solidFill>
              </a:rPr>
              <a:t>Article 1240  </a:t>
            </a:r>
          </a:p>
          <a:p>
            <a:pPr algn="ctr"/>
            <a:r>
              <a:rPr lang="fr-FR" sz="1600" u="sng" dirty="0">
                <a:solidFill>
                  <a:schemeClr val="tx1"/>
                </a:solidFill>
              </a:rPr>
              <a:t>Chapitre Ier :</a:t>
            </a:r>
            <a:r>
              <a:rPr lang="fr-FR" sz="1600" dirty="0">
                <a:solidFill>
                  <a:schemeClr val="tx1"/>
                </a:solidFill>
              </a:rPr>
              <a:t> La responsabilité extracontractuelle en général</a:t>
            </a:r>
          </a:p>
          <a:p>
            <a:pPr algn="ctr"/>
            <a:r>
              <a:rPr lang="fr-FR" sz="1600" dirty="0">
                <a:solidFill>
                  <a:schemeClr val="tx1"/>
                </a:solidFill>
              </a:rPr>
              <a:t>« Tout fait quelconque de l’homme, qui cause à autrui un dommage, oblige celui par la faute duquel il est arrivé à le réparer. »</a:t>
            </a:r>
          </a:p>
        </p:txBody>
      </p:sp>
      <p:pic>
        <p:nvPicPr>
          <p:cNvPr id="15" name="Image 14">
            <a:extLst>
              <a:ext uri="{FF2B5EF4-FFF2-40B4-BE49-F238E27FC236}">
                <a16:creationId xmlns:a16="http://schemas.microsoft.com/office/drawing/2014/main" id="{3BD647D6-5376-E34D-D0A8-8800FE8182F1}"/>
              </a:ext>
            </a:extLst>
          </p:cNvPr>
          <p:cNvPicPr>
            <a:picLocks noChangeAspect="1"/>
          </p:cNvPicPr>
          <p:nvPr/>
        </p:nvPicPr>
        <p:blipFill>
          <a:blip r:embed="rId4"/>
          <a:stretch>
            <a:fillRect/>
          </a:stretch>
        </p:blipFill>
        <p:spPr>
          <a:xfrm>
            <a:off x="203609" y="911285"/>
            <a:ext cx="974601" cy="1316476"/>
          </a:xfrm>
          <a:prstGeom prst="rect">
            <a:avLst/>
          </a:prstGeom>
        </p:spPr>
      </p:pic>
      <p:sp>
        <p:nvSpPr>
          <p:cNvPr id="16" name="Rectangle : coins arrondis 15">
            <a:extLst>
              <a:ext uri="{FF2B5EF4-FFF2-40B4-BE49-F238E27FC236}">
                <a16:creationId xmlns:a16="http://schemas.microsoft.com/office/drawing/2014/main" id="{61F0388B-24BD-8937-A16C-D8C0439F80F6}"/>
              </a:ext>
            </a:extLst>
          </p:cNvPr>
          <p:cNvSpPr/>
          <p:nvPr/>
        </p:nvSpPr>
        <p:spPr>
          <a:xfrm>
            <a:off x="6092270" y="50588"/>
            <a:ext cx="6025958" cy="6807411"/>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1400" u="sng" dirty="0">
                <a:solidFill>
                  <a:schemeClr val="tx1"/>
                </a:solidFill>
              </a:rPr>
              <a:t>EN VIGUEUR AU 21 MAI 2026</a:t>
            </a:r>
          </a:p>
          <a:p>
            <a:pPr algn="ctr"/>
            <a:r>
              <a:rPr lang="fr-FR" sz="1400" u="sng" dirty="0">
                <a:solidFill>
                  <a:schemeClr val="tx1"/>
                </a:solidFill>
              </a:rPr>
              <a:t>Sous-section 2 : Devoirs envers les patients (Articles R4321-80 à R4321-98)</a:t>
            </a:r>
          </a:p>
          <a:p>
            <a:pPr algn="ctr"/>
            <a:r>
              <a:rPr lang="fr-FR" sz="1400" b="1" dirty="0">
                <a:solidFill>
                  <a:schemeClr val="tx1"/>
                </a:solidFill>
              </a:rPr>
              <a:t>Article R4321-90</a:t>
            </a:r>
          </a:p>
          <a:p>
            <a:pPr algn="ctr"/>
            <a:r>
              <a:rPr lang="fr-FR" sz="1400" u="sng" dirty="0">
                <a:solidFill>
                  <a:schemeClr val="tx1"/>
                </a:solidFill>
              </a:rPr>
              <a:t>VERSION EN VIGUEUR DEPUIS LE 08 FEVRIER 2026</a:t>
            </a:r>
          </a:p>
          <a:p>
            <a:pPr algn="ctr"/>
            <a:r>
              <a:rPr lang="fr-FR" sz="1400" u="sng" dirty="0">
                <a:solidFill>
                  <a:schemeClr val="tx1"/>
                </a:solidFill>
              </a:rPr>
              <a:t>Modifié par Décret n°2026-62 du 5 février 2026 - art. 1</a:t>
            </a:r>
          </a:p>
          <a:p>
            <a:pPr algn="ctr"/>
            <a:r>
              <a:rPr lang="fr-FR" sz="1400" dirty="0">
                <a:solidFill>
                  <a:schemeClr val="tx1"/>
                </a:solidFill>
              </a:rPr>
              <a:t>I. - Lorsque le masseur-kinésithérapeute présume qu'une personne auprès de laquelle il intervient est victime de violences, de sévices, de privations ou de mauvais traitements</a:t>
            </a:r>
            <a:r>
              <a:rPr lang="fr-FR" sz="1400" b="1" dirty="0">
                <a:solidFill>
                  <a:schemeClr val="tx1"/>
                </a:solidFill>
              </a:rPr>
              <a:t>, il est dans l'obligation d'agir par tout moyen. </a:t>
            </a:r>
            <a:r>
              <a:rPr lang="fr-FR" sz="1400" dirty="0">
                <a:solidFill>
                  <a:schemeClr val="tx1"/>
                </a:solidFill>
              </a:rPr>
              <a:t>Il choisit en conscience, et selon les circonstances de l'espèce, les moyens qu'il met en œuvre pour protéger la victime.</a:t>
            </a:r>
          </a:p>
          <a:p>
            <a:pPr algn="ctr"/>
            <a:r>
              <a:rPr lang="fr-FR" sz="1400" dirty="0">
                <a:solidFill>
                  <a:schemeClr val="tx1"/>
                </a:solidFill>
              </a:rPr>
              <a:t>II. - Le masseur- kinésithérapeute peut notamment, dans les conditions prévues aux 2° à 3° de l'article 226-14 du code pénal, procéder à un </a:t>
            </a:r>
            <a:r>
              <a:rPr lang="fr-FR" sz="1400" b="1" dirty="0">
                <a:solidFill>
                  <a:schemeClr val="tx1"/>
                </a:solidFill>
              </a:rPr>
              <a:t>signalement au procureur de la République ou à la cellule de recueil</a:t>
            </a:r>
            <a:r>
              <a:rPr lang="fr-FR" sz="1400" dirty="0">
                <a:solidFill>
                  <a:schemeClr val="tx1"/>
                </a:solidFill>
              </a:rPr>
              <a:t>, de traitement et d'évaluation des informations préoccupantes relatives aux mineurs en danger ou qui risquent de l'être, mentionnée au deuxième alinéa de l'article L. 226-3 du code de l'action sociale et des familles.</a:t>
            </a:r>
          </a:p>
          <a:p>
            <a:pPr algn="ctr"/>
            <a:r>
              <a:rPr lang="fr-FR" sz="1400" dirty="0">
                <a:solidFill>
                  <a:schemeClr val="tx1"/>
                </a:solidFill>
              </a:rPr>
              <a:t>Le masseur-kinésithérapeute recueille </a:t>
            </a:r>
            <a:r>
              <a:rPr lang="fr-FR" sz="1400" b="1" dirty="0">
                <a:solidFill>
                  <a:schemeClr val="tx1"/>
                </a:solidFill>
              </a:rPr>
              <a:t>le consentement de la personne avant de procéder au signalement</a:t>
            </a:r>
            <a:r>
              <a:rPr lang="fr-FR" sz="1400" dirty="0">
                <a:solidFill>
                  <a:schemeClr val="tx1"/>
                </a:solidFill>
              </a:rPr>
              <a:t>. Lorsqu'il s'agit d'un </a:t>
            </a:r>
            <a:r>
              <a:rPr lang="fr-FR" sz="1400" b="1" dirty="0">
                <a:solidFill>
                  <a:schemeClr val="tx1"/>
                </a:solidFill>
              </a:rPr>
              <a:t>mineur ou d'une personne qui n'est pas en mesure de se protéger en raison de son âge ou de son incapacité physique ou psychique, son accord n'est pas nécessaire</a:t>
            </a:r>
            <a:r>
              <a:rPr lang="fr-FR" sz="1400" dirty="0">
                <a:solidFill>
                  <a:schemeClr val="tx1"/>
                </a:solidFill>
              </a:rPr>
              <a:t>. Lorsque le masseur-kinésithérapeute signale une information relative à des violences exercées au sein du couple relevant de l'article 132-80 du code pénal, il s'efforce d'obtenir l'accord de la personne majeure et, en cas d'impossibilité d'obtenir son accord, il l'informe du signalement fait au procureur de la République.</a:t>
            </a:r>
          </a:p>
          <a:p>
            <a:pPr algn="ctr"/>
            <a:r>
              <a:rPr lang="fr-FR" sz="1400" dirty="0">
                <a:solidFill>
                  <a:schemeClr val="tx1"/>
                </a:solidFill>
              </a:rPr>
              <a:t>III. - Le signalement fait aux autorités compétentes par le masseur-kinésithérapeute dans les conditions prévues à l'article 226-14 du code pénal ne peut engager sa responsabilité disciplinaire, sauf s'il est établi qu'il n'a pas agi de bonne foi.</a:t>
            </a:r>
          </a:p>
        </p:txBody>
      </p:sp>
      <p:pic>
        <p:nvPicPr>
          <p:cNvPr id="26" name="Image 25">
            <a:extLst>
              <a:ext uri="{FF2B5EF4-FFF2-40B4-BE49-F238E27FC236}">
                <a16:creationId xmlns:a16="http://schemas.microsoft.com/office/drawing/2014/main" id="{F950B1C9-3E2C-DC1B-0327-C088F2706E80}"/>
              </a:ext>
            </a:extLst>
          </p:cNvPr>
          <p:cNvPicPr>
            <a:picLocks noChangeAspect="1"/>
          </p:cNvPicPr>
          <p:nvPr/>
        </p:nvPicPr>
        <p:blipFill>
          <a:blip r:embed="rId5"/>
          <a:stretch>
            <a:fillRect/>
          </a:stretch>
        </p:blipFill>
        <p:spPr>
          <a:xfrm>
            <a:off x="5717945" y="157480"/>
            <a:ext cx="748650" cy="1139429"/>
          </a:xfrm>
          <a:prstGeom prst="rect">
            <a:avLst/>
          </a:prstGeom>
        </p:spPr>
      </p:pic>
      <p:sp>
        <p:nvSpPr>
          <p:cNvPr id="6" name="Rectangle : coins arrondis 5">
            <a:extLst>
              <a:ext uri="{FF2B5EF4-FFF2-40B4-BE49-F238E27FC236}">
                <a16:creationId xmlns:a16="http://schemas.microsoft.com/office/drawing/2014/main" id="{687D2730-5000-5DE0-995D-7EAA99AE4238}"/>
              </a:ext>
            </a:extLst>
          </p:cNvPr>
          <p:cNvSpPr/>
          <p:nvPr/>
        </p:nvSpPr>
        <p:spPr>
          <a:xfrm>
            <a:off x="203210" y="3882523"/>
            <a:ext cx="3220598" cy="142471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600" b="1" dirty="0">
                <a:solidFill>
                  <a:schemeClr val="tx1"/>
                </a:solidFill>
              </a:rPr>
              <a:t>Article 226-13 </a:t>
            </a:r>
          </a:p>
          <a:p>
            <a:pPr algn="ctr"/>
            <a:r>
              <a:rPr lang="fr-FR" sz="1600" dirty="0">
                <a:solidFill>
                  <a:schemeClr val="tx1"/>
                </a:solidFill>
              </a:rPr>
              <a:t>Secret professionnel</a:t>
            </a:r>
          </a:p>
          <a:p>
            <a:pPr algn="ctr"/>
            <a:r>
              <a:rPr lang="fr-FR" sz="1600" dirty="0">
                <a:solidFill>
                  <a:schemeClr val="tx1"/>
                </a:solidFill>
              </a:rPr>
              <a:t>La traçabilité doit respecter :</a:t>
            </a:r>
          </a:p>
          <a:p>
            <a:pPr marL="285750" indent="-285750" algn="ctr">
              <a:buFont typeface="Arial" panose="020B0604020202020204" pitchFamily="34" charset="0"/>
              <a:buChar char="•"/>
            </a:pPr>
            <a:r>
              <a:rPr lang="fr-FR" sz="1600" dirty="0">
                <a:solidFill>
                  <a:schemeClr val="tx1"/>
                </a:solidFill>
              </a:rPr>
              <a:t>la confidentialité, </a:t>
            </a:r>
          </a:p>
          <a:p>
            <a:pPr marL="285750" indent="-285750" algn="ctr">
              <a:buFont typeface="Arial" panose="020B0604020202020204" pitchFamily="34" charset="0"/>
              <a:buChar char="•"/>
            </a:pPr>
            <a:r>
              <a:rPr lang="fr-FR" sz="1600" dirty="0">
                <a:solidFill>
                  <a:schemeClr val="tx1"/>
                </a:solidFill>
              </a:rPr>
              <a:t>la sécurisation des données.</a:t>
            </a:r>
          </a:p>
        </p:txBody>
      </p:sp>
      <p:pic>
        <p:nvPicPr>
          <p:cNvPr id="8" name="Image 7">
            <a:extLst>
              <a:ext uri="{FF2B5EF4-FFF2-40B4-BE49-F238E27FC236}">
                <a16:creationId xmlns:a16="http://schemas.microsoft.com/office/drawing/2014/main" id="{5AC3C8BD-C204-B41D-CBDB-17947DFEA081}"/>
              </a:ext>
            </a:extLst>
          </p:cNvPr>
          <p:cNvPicPr>
            <a:picLocks noChangeAspect="1"/>
          </p:cNvPicPr>
          <p:nvPr/>
        </p:nvPicPr>
        <p:blipFill>
          <a:blip r:embed="rId6"/>
          <a:stretch>
            <a:fillRect/>
          </a:stretch>
        </p:blipFill>
        <p:spPr>
          <a:xfrm>
            <a:off x="91853" y="5219229"/>
            <a:ext cx="975400" cy="1303336"/>
          </a:xfrm>
          <a:prstGeom prst="rect">
            <a:avLst/>
          </a:prstGeom>
        </p:spPr>
      </p:pic>
      <p:pic>
        <p:nvPicPr>
          <p:cNvPr id="9" name="Graphique 8">
            <a:extLst>
              <a:ext uri="{FF2B5EF4-FFF2-40B4-BE49-F238E27FC236}">
                <a16:creationId xmlns:a16="http://schemas.microsoft.com/office/drawing/2014/main" id="{D955E891-A9A5-01D9-6876-97957CD287B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08175" y="3193864"/>
            <a:ext cx="3408699" cy="2677033"/>
          </a:xfrm>
          <a:prstGeom prst="rect">
            <a:avLst/>
          </a:prstGeom>
        </p:spPr>
      </p:pic>
      <p:pic>
        <p:nvPicPr>
          <p:cNvPr id="10" name="Image 9">
            <a:extLst>
              <a:ext uri="{FF2B5EF4-FFF2-40B4-BE49-F238E27FC236}">
                <a16:creationId xmlns:a16="http://schemas.microsoft.com/office/drawing/2014/main" id="{23C9DD5B-2505-00A1-4A55-16D222995831}"/>
              </a:ext>
            </a:extLst>
          </p:cNvPr>
          <p:cNvPicPr>
            <a:picLocks noChangeAspect="1"/>
          </p:cNvPicPr>
          <p:nvPr/>
        </p:nvPicPr>
        <p:blipFill>
          <a:blip r:embed="rId8"/>
          <a:stretch>
            <a:fillRect/>
          </a:stretch>
        </p:blipFill>
        <p:spPr>
          <a:xfrm>
            <a:off x="4224476" y="4006833"/>
            <a:ext cx="1176096" cy="1176096"/>
          </a:xfrm>
          <a:prstGeom prst="rect">
            <a:avLst/>
          </a:prstGeom>
        </p:spPr>
      </p:pic>
      <p:sp>
        <p:nvSpPr>
          <p:cNvPr id="11" name="Titre 1">
            <a:extLst>
              <a:ext uri="{FF2B5EF4-FFF2-40B4-BE49-F238E27FC236}">
                <a16:creationId xmlns:a16="http://schemas.microsoft.com/office/drawing/2014/main" id="{FF4CC50D-E7AC-9B4C-D84E-0720B3C4BD37}"/>
              </a:ext>
            </a:extLst>
          </p:cNvPr>
          <p:cNvSpPr txBox="1">
            <a:spLocks/>
          </p:cNvSpPr>
          <p:nvPr/>
        </p:nvSpPr>
        <p:spPr>
          <a:xfrm>
            <a:off x="1178210" y="6099595"/>
            <a:ext cx="5668028" cy="4229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4"/>
            </a:pPr>
            <a:r>
              <a:rPr lang="fr-FR" sz="2400" b="1" u="sng" dirty="0">
                <a:solidFill>
                  <a:srgbClr val="0D0D0D"/>
                </a:solidFill>
                <a:latin typeface="Verdana Pro Black (En-têtes)"/>
              </a:rPr>
              <a:t>la traçabilité</a:t>
            </a:r>
            <a:endParaRPr lang="fr-FR" sz="2400" b="1" dirty="0">
              <a:solidFill>
                <a:srgbClr val="0D0D0D"/>
              </a:solidFill>
              <a:latin typeface="Verdana Pro Black (En-têtes)"/>
            </a:endParaRPr>
          </a:p>
        </p:txBody>
      </p:sp>
    </p:spTree>
    <p:extLst>
      <p:ext uri="{BB962C8B-B14F-4D97-AF65-F5344CB8AC3E}">
        <p14:creationId xmlns:p14="http://schemas.microsoft.com/office/powerpoint/2010/main" val="123411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6"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74A1D-80D9-6864-FA47-D909C6F46A10}"/>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82B2877B-6FED-EB5B-8800-5BC9B6E6D728}"/>
              </a:ext>
            </a:extLst>
          </p:cNvPr>
          <p:cNvPicPr>
            <a:picLocks noChangeAspect="1"/>
          </p:cNvPicPr>
          <p:nvPr/>
        </p:nvPicPr>
        <p:blipFill>
          <a:blip r:embed="rId3"/>
          <a:stretch>
            <a:fillRect/>
          </a:stretch>
        </p:blipFill>
        <p:spPr>
          <a:xfrm>
            <a:off x="0" y="20739"/>
            <a:ext cx="1713348" cy="602496"/>
          </a:xfrm>
          <a:prstGeom prst="rect">
            <a:avLst/>
          </a:prstGeom>
        </p:spPr>
      </p:pic>
      <p:sp>
        <p:nvSpPr>
          <p:cNvPr id="29" name="Ellipse 28">
            <a:extLst>
              <a:ext uri="{FF2B5EF4-FFF2-40B4-BE49-F238E27FC236}">
                <a16:creationId xmlns:a16="http://schemas.microsoft.com/office/drawing/2014/main" id="{B539EE26-E18B-3CFB-667D-C1A15014F97B}"/>
              </a:ext>
            </a:extLst>
          </p:cNvPr>
          <p:cNvSpPr/>
          <p:nvPr/>
        </p:nvSpPr>
        <p:spPr>
          <a:xfrm>
            <a:off x="6415186" y="2793735"/>
            <a:ext cx="4455016" cy="23270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Une absence de traçabilité peut :</a:t>
            </a:r>
          </a:p>
          <a:p>
            <a:pPr algn="ctr"/>
            <a:r>
              <a:rPr lang="fr-FR" sz="1600" dirty="0">
                <a:solidFill>
                  <a:schemeClr val="tx1"/>
                </a:solidFill>
              </a:rPr>
              <a:t>compliquer la défense du professionnel,</a:t>
            </a:r>
          </a:p>
          <a:p>
            <a:pPr algn="ctr"/>
            <a:r>
              <a:rPr lang="fr-FR" sz="1600" dirty="0">
                <a:solidFill>
                  <a:schemeClr val="tx1"/>
                </a:solidFill>
              </a:rPr>
              <a:t>être interprétée comme une faute.</a:t>
            </a:r>
          </a:p>
        </p:txBody>
      </p:sp>
      <p:pic>
        <p:nvPicPr>
          <p:cNvPr id="9" name="Graphique 8">
            <a:extLst>
              <a:ext uri="{FF2B5EF4-FFF2-40B4-BE49-F238E27FC236}">
                <a16:creationId xmlns:a16="http://schemas.microsoft.com/office/drawing/2014/main" id="{7B40C959-AF20-58D6-94B5-9ACDE8D8D1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70176" y="3318107"/>
            <a:ext cx="3538081" cy="2778644"/>
          </a:xfrm>
          <a:prstGeom prst="rect">
            <a:avLst/>
          </a:prstGeom>
        </p:spPr>
      </p:pic>
      <p:pic>
        <p:nvPicPr>
          <p:cNvPr id="10" name="Image 9">
            <a:extLst>
              <a:ext uri="{FF2B5EF4-FFF2-40B4-BE49-F238E27FC236}">
                <a16:creationId xmlns:a16="http://schemas.microsoft.com/office/drawing/2014/main" id="{097C7331-EC70-E00D-D801-AC1018AFF05E}"/>
              </a:ext>
            </a:extLst>
          </p:cNvPr>
          <p:cNvPicPr>
            <a:picLocks noChangeAspect="1"/>
          </p:cNvPicPr>
          <p:nvPr/>
        </p:nvPicPr>
        <p:blipFill>
          <a:blip r:embed="rId5"/>
          <a:stretch>
            <a:fillRect/>
          </a:stretch>
        </p:blipFill>
        <p:spPr>
          <a:xfrm>
            <a:off x="4651168" y="4119381"/>
            <a:ext cx="1176096" cy="1176096"/>
          </a:xfrm>
          <a:prstGeom prst="rect">
            <a:avLst/>
          </a:prstGeom>
        </p:spPr>
      </p:pic>
      <p:sp>
        <p:nvSpPr>
          <p:cNvPr id="11" name="Titre 1">
            <a:extLst>
              <a:ext uri="{FF2B5EF4-FFF2-40B4-BE49-F238E27FC236}">
                <a16:creationId xmlns:a16="http://schemas.microsoft.com/office/drawing/2014/main" id="{D07B5870-E511-457B-5FB8-819B7AAF5CAE}"/>
              </a:ext>
            </a:extLst>
          </p:cNvPr>
          <p:cNvSpPr txBox="1">
            <a:spLocks/>
          </p:cNvSpPr>
          <p:nvPr/>
        </p:nvSpPr>
        <p:spPr>
          <a:xfrm>
            <a:off x="2065480" y="6198153"/>
            <a:ext cx="7318866" cy="4229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4"/>
            </a:pPr>
            <a:r>
              <a:rPr lang="fr-FR" sz="2400" b="1" u="sng" dirty="0">
                <a:solidFill>
                  <a:srgbClr val="0D0D0D"/>
                </a:solidFill>
                <a:latin typeface="Verdana Pro Black (En-têtes)"/>
              </a:rPr>
              <a:t>la traçabilité</a:t>
            </a:r>
            <a:endParaRPr lang="fr-FR" sz="2400" b="1" dirty="0">
              <a:solidFill>
                <a:srgbClr val="0D0D0D"/>
              </a:solidFill>
              <a:latin typeface="Verdana Pro Black (En-têtes)"/>
            </a:endParaRPr>
          </a:p>
        </p:txBody>
      </p:sp>
      <p:sp>
        <p:nvSpPr>
          <p:cNvPr id="12" name="Ellipse 11">
            <a:extLst>
              <a:ext uri="{FF2B5EF4-FFF2-40B4-BE49-F238E27FC236}">
                <a16:creationId xmlns:a16="http://schemas.microsoft.com/office/drawing/2014/main" id="{405EA4D1-C0F1-CFF3-344E-9491453A7C36}"/>
              </a:ext>
            </a:extLst>
          </p:cNvPr>
          <p:cNvSpPr/>
          <p:nvPr/>
        </p:nvSpPr>
        <p:spPr>
          <a:xfrm>
            <a:off x="175901" y="1923393"/>
            <a:ext cx="3680104" cy="429882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Toujours noter dans le dossier du patient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informations données </a:t>
            </a:r>
          </a:p>
          <a:p>
            <a:pPr marL="285750" indent="-285750" algn="ctr">
              <a:buFont typeface="Arial" panose="020B0604020202020204" pitchFamily="34" charset="0"/>
              <a:buChar char="•"/>
            </a:pPr>
            <a:r>
              <a:rPr lang="fr-FR" sz="1600" dirty="0">
                <a:solidFill>
                  <a:schemeClr val="tx1"/>
                </a:solidFill>
              </a:rPr>
              <a:t>consentement ;</a:t>
            </a:r>
          </a:p>
          <a:p>
            <a:pPr marL="285750" indent="-285750" algn="ctr">
              <a:buFont typeface="Arial" panose="020B0604020202020204" pitchFamily="34" charset="0"/>
              <a:buChar char="•"/>
            </a:pPr>
            <a:r>
              <a:rPr lang="fr-FR" sz="1600" dirty="0">
                <a:solidFill>
                  <a:schemeClr val="tx1"/>
                </a:solidFill>
              </a:rPr>
              <a:t>refus ; </a:t>
            </a:r>
          </a:p>
          <a:p>
            <a:pPr marL="285750" indent="-285750" algn="ctr">
              <a:buFont typeface="Arial" panose="020B0604020202020204" pitchFamily="34" charset="0"/>
              <a:buChar char="•"/>
            </a:pPr>
            <a:r>
              <a:rPr lang="fr-FR" sz="1600" dirty="0">
                <a:solidFill>
                  <a:schemeClr val="tx1"/>
                </a:solidFill>
              </a:rPr>
              <a:t>incidents ou événements particuliers ;</a:t>
            </a:r>
          </a:p>
          <a:p>
            <a:pPr marL="285750" indent="-285750" algn="ctr">
              <a:buFont typeface="Arial" panose="020B0604020202020204" pitchFamily="34" charset="0"/>
              <a:buChar char="•"/>
            </a:pPr>
            <a:r>
              <a:rPr lang="fr-FR" sz="1600" dirty="0">
                <a:solidFill>
                  <a:schemeClr val="tx1"/>
                </a:solidFill>
              </a:rPr>
              <a:t>échanges avec les représentants légaux. </a:t>
            </a:r>
          </a:p>
        </p:txBody>
      </p:sp>
      <p:sp>
        <p:nvSpPr>
          <p:cNvPr id="14" name="Rectangle : coins arrondis 13">
            <a:extLst>
              <a:ext uri="{FF2B5EF4-FFF2-40B4-BE49-F238E27FC236}">
                <a16:creationId xmlns:a16="http://schemas.microsoft.com/office/drawing/2014/main" id="{A41F0112-609D-6D33-B8EF-8CF96F6958A1}"/>
              </a:ext>
            </a:extLst>
          </p:cNvPr>
          <p:cNvSpPr/>
          <p:nvPr/>
        </p:nvSpPr>
        <p:spPr>
          <a:xfrm>
            <a:off x="4551831" y="1274369"/>
            <a:ext cx="1942440" cy="215463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 Ce qui n’est pas écrit est considéré comme non réalisé. »</a:t>
            </a:r>
          </a:p>
          <a:p>
            <a:pPr algn="ctr"/>
            <a:r>
              <a:rPr lang="fr-FR" sz="1600" dirty="0">
                <a:solidFill>
                  <a:schemeClr val="tx1"/>
                </a:solidFill>
              </a:rPr>
              <a:t>C’est surtout une obligation déontologique</a:t>
            </a:r>
          </a:p>
        </p:txBody>
      </p:sp>
      <p:pic>
        <p:nvPicPr>
          <p:cNvPr id="3" name="Image 2">
            <a:extLst>
              <a:ext uri="{FF2B5EF4-FFF2-40B4-BE49-F238E27FC236}">
                <a16:creationId xmlns:a16="http://schemas.microsoft.com/office/drawing/2014/main" id="{F2D38839-7EE6-9B1C-7D6A-39A2A0EB920C}"/>
              </a:ext>
            </a:extLst>
          </p:cNvPr>
          <p:cNvPicPr>
            <a:picLocks noChangeAspect="1"/>
          </p:cNvPicPr>
          <p:nvPr/>
        </p:nvPicPr>
        <p:blipFill>
          <a:blip r:embed="rId6"/>
          <a:stretch>
            <a:fillRect/>
          </a:stretch>
        </p:blipFill>
        <p:spPr>
          <a:xfrm>
            <a:off x="8556372" y="493319"/>
            <a:ext cx="2924175" cy="1562100"/>
          </a:xfrm>
          <a:prstGeom prst="rect">
            <a:avLst/>
          </a:prstGeom>
        </p:spPr>
      </p:pic>
    </p:spTree>
    <p:extLst>
      <p:ext uri="{BB962C8B-B14F-4D97-AF65-F5344CB8AC3E}">
        <p14:creationId xmlns:p14="http://schemas.microsoft.com/office/powerpoint/2010/main" val="1416667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1" grpId="0"/>
      <p:bldP spid="12"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4D166-43F1-2F99-BB58-A2D5462857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0BD0AD7-FDAF-412F-0F31-E33CC1F436A1}"/>
              </a:ext>
            </a:extLst>
          </p:cNvPr>
          <p:cNvSpPr>
            <a:spLocks noGrp="1"/>
          </p:cNvSpPr>
          <p:nvPr>
            <p:ph type="title"/>
          </p:nvPr>
        </p:nvSpPr>
        <p:spPr>
          <a:xfrm>
            <a:off x="4393581" y="3428998"/>
            <a:ext cx="7560526" cy="2483259"/>
          </a:xfrm>
        </p:spPr>
        <p:txBody>
          <a:bodyPr anchor="ctr">
            <a:normAutofit/>
          </a:bodyPr>
          <a:lstStyle/>
          <a:p>
            <a:pPr marL="742950" indent="-742950" algn="ctr">
              <a:buFont typeface="+mj-lt"/>
              <a:buAutoNum type="arabicPeriod" startAt="4"/>
            </a:pPr>
            <a:r>
              <a:rPr lang="fr-FR" sz="3900" u="sng" dirty="0"/>
              <a:t> Les différents cadres de pratique</a:t>
            </a:r>
          </a:p>
        </p:txBody>
      </p:sp>
      <p:pic>
        <p:nvPicPr>
          <p:cNvPr id="3" name="Image 2">
            <a:extLst>
              <a:ext uri="{FF2B5EF4-FFF2-40B4-BE49-F238E27FC236}">
                <a16:creationId xmlns:a16="http://schemas.microsoft.com/office/drawing/2014/main" id="{BD432FB7-3FAB-0DFC-7F20-07B4075AD8B7}"/>
              </a:ext>
            </a:extLst>
          </p:cNvPr>
          <p:cNvPicPr>
            <a:picLocks noChangeAspect="1"/>
          </p:cNvPicPr>
          <p:nvPr/>
        </p:nvPicPr>
        <p:blipFill>
          <a:blip r:embed="rId3"/>
          <a:stretch>
            <a:fillRect/>
          </a:stretch>
        </p:blipFill>
        <p:spPr>
          <a:xfrm>
            <a:off x="8924201" y="458020"/>
            <a:ext cx="2773920" cy="975445"/>
          </a:xfrm>
          <a:prstGeom prst="rect">
            <a:avLst/>
          </a:prstGeom>
        </p:spPr>
      </p:pic>
      <p:pic>
        <p:nvPicPr>
          <p:cNvPr id="5" name="Image 4">
            <a:extLst>
              <a:ext uri="{FF2B5EF4-FFF2-40B4-BE49-F238E27FC236}">
                <a16:creationId xmlns:a16="http://schemas.microsoft.com/office/drawing/2014/main" id="{D36E07BC-1B8F-F1C6-12A0-6308A38D4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893" y="3959796"/>
            <a:ext cx="3694337" cy="2898204"/>
          </a:xfrm>
          <a:prstGeom prst="rect">
            <a:avLst/>
          </a:prstGeom>
        </p:spPr>
      </p:pic>
      <p:pic>
        <p:nvPicPr>
          <p:cNvPr id="7" name="Image 6">
            <a:extLst>
              <a:ext uri="{FF2B5EF4-FFF2-40B4-BE49-F238E27FC236}">
                <a16:creationId xmlns:a16="http://schemas.microsoft.com/office/drawing/2014/main" id="{81EA7162-B7CC-9539-1B82-662630FEF7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300" y="458020"/>
            <a:ext cx="3798062" cy="2979576"/>
          </a:xfrm>
          <a:prstGeom prst="rect">
            <a:avLst/>
          </a:prstGeom>
        </p:spPr>
      </p:pic>
      <p:pic>
        <p:nvPicPr>
          <p:cNvPr id="9" name="Image 8">
            <a:extLst>
              <a:ext uri="{FF2B5EF4-FFF2-40B4-BE49-F238E27FC236}">
                <a16:creationId xmlns:a16="http://schemas.microsoft.com/office/drawing/2014/main" id="{03D8D029-3DC0-7DAB-24A8-B72BFB0E11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5950" y="1477964"/>
            <a:ext cx="3602297" cy="1906535"/>
          </a:xfrm>
          <a:prstGeom prst="rect">
            <a:avLst/>
          </a:prstGeom>
        </p:spPr>
      </p:pic>
    </p:spTree>
    <p:extLst>
      <p:ext uri="{BB962C8B-B14F-4D97-AF65-F5344CB8AC3E}">
        <p14:creationId xmlns:p14="http://schemas.microsoft.com/office/powerpoint/2010/main" val="419447057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1F6CE-EAFD-0A0D-61EB-CCA2AE7E7E6A}"/>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815288AB-0FBB-0BB0-571D-66C76CE393E8}"/>
              </a:ext>
            </a:extLst>
          </p:cNvPr>
          <p:cNvPicPr>
            <a:picLocks noChangeAspect="1"/>
          </p:cNvPicPr>
          <p:nvPr/>
        </p:nvPicPr>
        <p:blipFill>
          <a:blip r:embed="rId3"/>
          <a:stretch>
            <a:fillRect/>
          </a:stretch>
        </p:blipFill>
        <p:spPr>
          <a:xfrm>
            <a:off x="9623435" y="202988"/>
            <a:ext cx="2307153" cy="811307"/>
          </a:xfrm>
          <a:prstGeom prst="rect">
            <a:avLst/>
          </a:prstGeom>
        </p:spPr>
      </p:pic>
      <p:sp>
        <p:nvSpPr>
          <p:cNvPr id="7" name="Ellipse 6">
            <a:extLst>
              <a:ext uri="{FF2B5EF4-FFF2-40B4-BE49-F238E27FC236}">
                <a16:creationId xmlns:a16="http://schemas.microsoft.com/office/drawing/2014/main" id="{55F63292-D3C5-4EB7-B2F8-9ABFED4E805F}"/>
              </a:ext>
            </a:extLst>
          </p:cNvPr>
          <p:cNvSpPr/>
          <p:nvPr/>
        </p:nvSpPr>
        <p:spPr>
          <a:xfrm>
            <a:off x="1423268" y="3986883"/>
            <a:ext cx="3474720" cy="83312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Respect de l’enfant et de sa dignité </a:t>
            </a:r>
          </a:p>
        </p:txBody>
      </p:sp>
      <p:sp>
        <p:nvSpPr>
          <p:cNvPr id="8" name="Ellipse 7">
            <a:extLst>
              <a:ext uri="{FF2B5EF4-FFF2-40B4-BE49-F238E27FC236}">
                <a16:creationId xmlns:a16="http://schemas.microsoft.com/office/drawing/2014/main" id="{7B5AEEF0-9668-D784-93E0-ECD39696EA96}"/>
              </a:ext>
            </a:extLst>
          </p:cNvPr>
          <p:cNvSpPr/>
          <p:nvPr/>
        </p:nvSpPr>
        <p:spPr>
          <a:xfrm>
            <a:off x="1904841" y="3257842"/>
            <a:ext cx="3881120" cy="83312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Consentement et information </a:t>
            </a:r>
          </a:p>
        </p:txBody>
      </p:sp>
      <p:sp>
        <p:nvSpPr>
          <p:cNvPr id="9" name="Ellipse 8">
            <a:extLst>
              <a:ext uri="{FF2B5EF4-FFF2-40B4-BE49-F238E27FC236}">
                <a16:creationId xmlns:a16="http://schemas.microsoft.com/office/drawing/2014/main" id="{8D1ADC08-C03D-849B-EE3E-5DE6B07F8FD3}"/>
              </a:ext>
            </a:extLst>
          </p:cNvPr>
          <p:cNvSpPr/>
          <p:nvPr/>
        </p:nvSpPr>
        <p:spPr>
          <a:xfrm>
            <a:off x="1515578" y="4940919"/>
            <a:ext cx="4013200" cy="98088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Responsabilité professionnelle </a:t>
            </a:r>
            <a:endParaRPr lang="fr-FR" dirty="0"/>
          </a:p>
        </p:txBody>
      </p:sp>
      <p:sp>
        <p:nvSpPr>
          <p:cNvPr id="10" name="Ellipse 9">
            <a:extLst>
              <a:ext uri="{FF2B5EF4-FFF2-40B4-BE49-F238E27FC236}">
                <a16:creationId xmlns:a16="http://schemas.microsoft.com/office/drawing/2014/main" id="{6AC46311-F71F-6C28-0EEA-924A3B9DCA3B}"/>
              </a:ext>
            </a:extLst>
          </p:cNvPr>
          <p:cNvSpPr/>
          <p:nvPr/>
        </p:nvSpPr>
        <p:spPr>
          <a:xfrm>
            <a:off x="6005429" y="3227153"/>
            <a:ext cx="3280614" cy="76454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Confidentialité</a:t>
            </a:r>
          </a:p>
        </p:txBody>
      </p:sp>
      <p:sp>
        <p:nvSpPr>
          <p:cNvPr id="11" name="Ellipse 10">
            <a:extLst>
              <a:ext uri="{FF2B5EF4-FFF2-40B4-BE49-F238E27FC236}">
                <a16:creationId xmlns:a16="http://schemas.microsoft.com/office/drawing/2014/main" id="{36637082-66D5-E6E7-3018-738FC9A8C1B7}"/>
              </a:ext>
            </a:extLst>
          </p:cNvPr>
          <p:cNvSpPr/>
          <p:nvPr/>
        </p:nvSpPr>
        <p:spPr>
          <a:xfrm>
            <a:off x="7129150" y="4156495"/>
            <a:ext cx="3366130" cy="99397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Traçabilité des pratiques </a:t>
            </a:r>
          </a:p>
        </p:txBody>
      </p:sp>
      <p:pic>
        <p:nvPicPr>
          <p:cNvPr id="18" name="Graphique 17">
            <a:extLst>
              <a:ext uri="{FF2B5EF4-FFF2-40B4-BE49-F238E27FC236}">
                <a16:creationId xmlns:a16="http://schemas.microsoft.com/office/drawing/2014/main" id="{2E19EB34-58B3-4783-0496-1E016AF7D5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8028" y="3587442"/>
            <a:ext cx="2714802" cy="2132079"/>
          </a:xfrm>
          <a:prstGeom prst="rect">
            <a:avLst/>
          </a:prstGeom>
        </p:spPr>
      </p:pic>
      <p:sp>
        <p:nvSpPr>
          <p:cNvPr id="19" name="Titre 1">
            <a:extLst>
              <a:ext uri="{FF2B5EF4-FFF2-40B4-BE49-F238E27FC236}">
                <a16:creationId xmlns:a16="http://schemas.microsoft.com/office/drawing/2014/main" id="{2FFD7948-26B0-8D88-03E4-66110C827D06}"/>
              </a:ext>
            </a:extLst>
          </p:cNvPr>
          <p:cNvSpPr txBox="1">
            <a:spLocks/>
          </p:cNvSpPr>
          <p:nvPr/>
        </p:nvSpPr>
        <p:spPr>
          <a:xfrm>
            <a:off x="2345996" y="6042724"/>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a:pPr>
            <a:r>
              <a:rPr lang="fr-FR" sz="2400" b="1" u="sng" dirty="0">
                <a:solidFill>
                  <a:srgbClr val="0D0D0D"/>
                </a:solidFill>
                <a:latin typeface="Verdana Pro Black (En-têtes)"/>
              </a:rPr>
              <a:t>les points communs des différents cadres de pratique</a:t>
            </a:r>
          </a:p>
        </p:txBody>
      </p:sp>
      <p:pic>
        <p:nvPicPr>
          <p:cNvPr id="1026" name="Picture 2" descr="Zoom sur le métier des infirmiers cadre de santé">
            <a:extLst>
              <a:ext uri="{FF2B5EF4-FFF2-40B4-BE49-F238E27FC236}">
                <a16:creationId xmlns:a16="http://schemas.microsoft.com/office/drawing/2014/main" id="{2EF87F21-4AD2-16CD-DB29-331067A967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4462" y="4144318"/>
            <a:ext cx="1574801" cy="99960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4C860716-FF26-9E17-3E34-886691C4D793}"/>
              </a:ext>
            </a:extLst>
          </p:cNvPr>
          <p:cNvPicPr>
            <a:picLocks noChangeAspect="1"/>
          </p:cNvPicPr>
          <p:nvPr/>
        </p:nvPicPr>
        <p:blipFill>
          <a:blip r:embed="rId6"/>
          <a:stretch>
            <a:fillRect/>
          </a:stretch>
        </p:blipFill>
        <p:spPr>
          <a:xfrm>
            <a:off x="2173838" y="730469"/>
            <a:ext cx="2724150" cy="1676400"/>
          </a:xfrm>
          <a:prstGeom prst="rect">
            <a:avLst/>
          </a:prstGeom>
        </p:spPr>
      </p:pic>
      <p:pic>
        <p:nvPicPr>
          <p:cNvPr id="5" name="Image 4">
            <a:extLst>
              <a:ext uri="{FF2B5EF4-FFF2-40B4-BE49-F238E27FC236}">
                <a16:creationId xmlns:a16="http://schemas.microsoft.com/office/drawing/2014/main" id="{88DA9C86-FA82-E37B-B3FB-1F1F624B50BD}"/>
              </a:ext>
            </a:extLst>
          </p:cNvPr>
          <p:cNvPicPr>
            <a:picLocks noChangeAspect="1"/>
          </p:cNvPicPr>
          <p:nvPr/>
        </p:nvPicPr>
        <p:blipFill>
          <a:blip r:embed="rId7"/>
          <a:stretch>
            <a:fillRect/>
          </a:stretch>
        </p:blipFill>
        <p:spPr>
          <a:xfrm>
            <a:off x="9729656" y="1098495"/>
            <a:ext cx="1914525" cy="2390775"/>
          </a:xfrm>
          <a:prstGeom prst="rect">
            <a:avLst/>
          </a:prstGeom>
        </p:spPr>
      </p:pic>
    </p:spTree>
    <p:extLst>
      <p:ext uri="{BB962C8B-B14F-4D97-AF65-F5344CB8AC3E}">
        <p14:creationId xmlns:p14="http://schemas.microsoft.com/office/powerpoint/2010/main" val="2304708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7BE7-11EF-27AC-EF10-3660611039E1}"/>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D5FE8831-C92D-40A4-4630-3383E7EDE2A3}"/>
              </a:ext>
            </a:extLst>
          </p:cNvPr>
          <p:cNvPicPr>
            <a:picLocks noChangeAspect="1"/>
          </p:cNvPicPr>
          <p:nvPr/>
        </p:nvPicPr>
        <p:blipFill>
          <a:blip r:embed="rId3"/>
          <a:stretch>
            <a:fillRect/>
          </a:stretch>
        </p:blipFill>
        <p:spPr>
          <a:xfrm>
            <a:off x="9318638" y="5871607"/>
            <a:ext cx="2307153" cy="811307"/>
          </a:xfrm>
          <a:prstGeom prst="rect">
            <a:avLst/>
          </a:prstGeom>
        </p:spPr>
      </p:pic>
      <p:pic>
        <p:nvPicPr>
          <p:cNvPr id="18" name="Graphique 17">
            <a:extLst>
              <a:ext uri="{FF2B5EF4-FFF2-40B4-BE49-F238E27FC236}">
                <a16:creationId xmlns:a16="http://schemas.microsoft.com/office/drawing/2014/main" id="{8EFC72D1-B022-0E98-EF66-35B3F54EC7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83667" y="4291514"/>
            <a:ext cx="2714802" cy="2132079"/>
          </a:xfrm>
          <a:prstGeom prst="rect">
            <a:avLst/>
          </a:prstGeom>
        </p:spPr>
      </p:pic>
      <p:sp>
        <p:nvSpPr>
          <p:cNvPr id="19" name="Titre 1">
            <a:extLst>
              <a:ext uri="{FF2B5EF4-FFF2-40B4-BE49-F238E27FC236}">
                <a16:creationId xmlns:a16="http://schemas.microsoft.com/office/drawing/2014/main" id="{8082075A-1E75-5A21-8CEA-0AFE8D647F41}"/>
              </a:ext>
            </a:extLst>
          </p:cNvPr>
          <p:cNvSpPr txBox="1">
            <a:spLocks/>
          </p:cNvSpPr>
          <p:nvPr/>
        </p:nvSpPr>
        <p:spPr>
          <a:xfrm>
            <a:off x="2345996" y="6042724"/>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A55B1A06-CF8D-1825-8C47-5E64821725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8599" y="4857749"/>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825EA250-C570-8AE1-C94D-B21E5C73999E}"/>
              </a:ext>
            </a:extLst>
          </p:cNvPr>
          <p:cNvSpPr/>
          <p:nvPr/>
        </p:nvSpPr>
        <p:spPr>
          <a:xfrm>
            <a:off x="3630229" y="1921495"/>
            <a:ext cx="4186271" cy="285667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dirty="0">
                <a:solidFill>
                  <a:schemeClr val="tx1"/>
                </a:solidFill>
              </a:rPr>
              <a:t>Professions de santé inscrites au Code de la santé publique avec ordre</a:t>
            </a:r>
          </a:p>
          <a:p>
            <a:pPr algn="ctr"/>
            <a:r>
              <a:rPr lang="fr-FR" dirty="0">
                <a:solidFill>
                  <a:schemeClr val="tx1"/>
                </a:solidFill>
              </a:rPr>
              <a:t>Professionnel selon les articles L. 4022-3 et suivants du CSP et les textes</a:t>
            </a:r>
          </a:p>
          <a:p>
            <a:pPr algn="ctr"/>
            <a:r>
              <a:rPr lang="fr-FR" dirty="0">
                <a:solidFill>
                  <a:schemeClr val="tx1"/>
                </a:solidFill>
              </a:rPr>
              <a:t>officiels (notamment l’arrêté du 26 février 2026)</a:t>
            </a:r>
          </a:p>
        </p:txBody>
      </p:sp>
      <p:sp>
        <p:nvSpPr>
          <p:cNvPr id="4" name="Ellipse 3">
            <a:extLst>
              <a:ext uri="{FF2B5EF4-FFF2-40B4-BE49-F238E27FC236}">
                <a16:creationId xmlns:a16="http://schemas.microsoft.com/office/drawing/2014/main" id="{B6684E56-3403-47E0-AA5D-D28B9BAF14D6}"/>
              </a:ext>
            </a:extLst>
          </p:cNvPr>
          <p:cNvSpPr/>
          <p:nvPr/>
        </p:nvSpPr>
        <p:spPr>
          <a:xfrm>
            <a:off x="1740831" y="3489597"/>
            <a:ext cx="2448272" cy="136815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Profession médicale</a:t>
            </a:r>
          </a:p>
        </p:txBody>
      </p:sp>
      <p:sp>
        <p:nvSpPr>
          <p:cNvPr id="6" name="Ellipse 5">
            <a:extLst>
              <a:ext uri="{FF2B5EF4-FFF2-40B4-BE49-F238E27FC236}">
                <a16:creationId xmlns:a16="http://schemas.microsoft.com/office/drawing/2014/main" id="{C7A313C9-9FA3-DF90-EE64-0C6B7F3DE76A}"/>
              </a:ext>
            </a:extLst>
          </p:cNvPr>
          <p:cNvSpPr/>
          <p:nvPr/>
        </p:nvSpPr>
        <p:spPr>
          <a:xfrm>
            <a:off x="1920756" y="4614858"/>
            <a:ext cx="1800200"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Médecin</a:t>
            </a:r>
          </a:p>
        </p:txBody>
      </p:sp>
      <p:sp>
        <p:nvSpPr>
          <p:cNvPr id="13" name="Ellipse 12">
            <a:extLst>
              <a:ext uri="{FF2B5EF4-FFF2-40B4-BE49-F238E27FC236}">
                <a16:creationId xmlns:a16="http://schemas.microsoft.com/office/drawing/2014/main" id="{92C1E1FA-10D7-B534-9641-366BF495DEF8}"/>
              </a:ext>
            </a:extLst>
          </p:cNvPr>
          <p:cNvSpPr/>
          <p:nvPr/>
        </p:nvSpPr>
        <p:spPr>
          <a:xfrm>
            <a:off x="-10130" y="3849637"/>
            <a:ext cx="2439212"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Sages-femmes</a:t>
            </a:r>
          </a:p>
        </p:txBody>
      </p:sp>
      <p:sp>
        <p:nvSpPr>
          <p:cNvPr id="15" name="Ellipse 14">
            <a:extLst>
              <a:ext uri="{FF2B5EF4-FFF2-40B4-BE49-F238E27FC236}">
                <a16:creationId xmlns:a16="http://schemas.microsoft.com/office/drawing/2014/main" id="{4CF69D6E-0AF8-ABC1-D25F-54EF6E442C33}"/>
              </a:ext>
            </a:extLst>
          </p:cNvPr>
          <p:cNvSpPr/>
          <p:nvPr/>
        </p:nvSpPr>
        <p:spPr>
          <a:xfrm>
            <a:off x="878210" y="2964727"/>
            <a:ext cx="2133600" cy="770211"/>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Chirurgien-Dentiste et orthodontiste</a:t>
            </a:r>
          </a:p>
        </p:txBody>
      </p:sp>
      <p:pic>
        <p:nvPicPr>
          <p:cNvPr id="20" name="Image 19">
            <a:extLst>
              <a:ext uri="{FF2B5EF4-FFF2-40B4-BE49-F238E27FC236}">
                <a16:creationId xmlns:a16="http://schemas.microsoft.com/office/drawing/2014/main" id="{86127763-9782-865F-E6B9-E1AA4856594C}"/>
              </a:ext>
            </a:extLst>
          </p:cNvPr>
          <p:cNvPicPr>
            <a:picLocks noChangeAspect="1"/>
          </p:cNvPicPr>
          <p:nvPr/>
        </p:nvPicPr>
        <p:blipFill>
          <a:blip r:embed="rId6"/>
          <a:stretch>
            <a:fillRect/>
          </a:stretch>
        </p:blipFill>
        <p:spPr>
          <a:xfrm>
            <a:off x="3412359" y="4927656"/>
            <a:ext cx="1214754" cy="695314"/>
          </a:xfrm>
          <a:prstGeom prst="rect">
            <a:avLst/>
          </a:prstGeom>
        </p:spPr>
      </p:pic>
      <p:pic>
        <p:nvPicPr>
          <p:cNvPr id="2050" name="Picture 2" descr="Édito du Président du CNOCD - SFCO">
            <a:extLst>
              <a:ext uri="{FF2B5EF4-FFF2-40B4-BE49-F238E27FC236}">
                <a16:creationId xmlns:a16="http://schemas.microsoft.com/office/drawing/2014/main" id="{19494835-EC38-527C-9E90-AC669BDEBE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99" y="1966132"/>
            <a:ext cx="1323647" cy="1341454"/>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 22">
            <a:extLst>
              <a:ext uri="{FF2B5EF4-FFF2-40B4-BE49-F238E27FC236}">
                <a16:creationId xmlns:a16="http://schemas.microsoft.com/office/drawing/2014/main" id="{59973415-9C33-B4CD-4B7E-84C8FDEA5B95}"/>
              </a:ext>
            </a:extLst>
          </p:cNvPr>
          <p:cNvPicPr>
            <a:picLocks noChangeAspect="1"/>
          </p:cNvPicPr>
          <p:nvPr/>
        </p:nvPicPr>
        <p:blipFill>
          <a:blip r:embed="rId8"/>
          <a:stretch>
            <a:fillRect/>
          </a:stretch>
        </p:blipFill>
        <p:spPr>
          <a:xfrm>
            <a:off x="108538" y="4642992"/>
            <a:ext cx="1770730" cy="538163"/>
          </a:xfrm>
          <a:prstGeom prst="rect">
            <a:avLst/>
          </a:prstGeom>
        </p:spPr>
      </p:pic>
      <p:sp>
        <p:nvSpPr>
          <p:cNvPr id="24" name="Ellipse 23">
            <a:extLst>
              <a:ext uri="{FF2B5EF4-FFF2-40B4-BE49-F238E27FC236}">
                <a16:creationId xmlns:a16="http://schemas.microsoft.com/office/drawing/2014/main" id="{FF83D1FE-C780-475E-ABC2-2A8000C5A06F}"/>
              </a:ext>
            </a:extLst>
          </p:cNvPr>
          <p:cNvSpPr/>
          <p:nvPr/>
        </p:nvSpPr>
        <p:spPr>
          <a:xfrm>
            <a:off x="2373630" y="1263531"/>
            <a:ext cx="1956961" cy="164255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Pharmacie (y compris biologistes médicaux)</a:t>
            </a:r>
          </a:p>
        </p:txBody>
      </p:sp>
      <p:pic>
        <p:nvPicPr>
          <p:cNvPr id="26" name="Image 25">
            <a:extLst>
              <a:ext uri="{FF2B5EF4-FFF2-40B4-BE49-F238E27FC236}">
                <a16:creationId xmlns:a16="http://schemas.microsoft.com/office/drawing/2014/main" id="{FCBE11C6-233E-3B17-5A69-B2DD6FE0664D}"/>
              </a:ext>
            </a:extLst>
          </p:cNvPr>
          <p:cNvPicPr>
            <a:picLocks noChangeAspect="1"/>
          </p:cNvPicPr>
          <p:nvPr/>
        </p:nvPicPr>
        <p:blipFill>
          <a:blip r:embed="rId9"/>
          <a:stretch>
            <a:fillRect/>
          </a:stretch>
        </p:blipFill>
        <p:spPr>
          <a:xfrm>
            <a:off x="3072451" y="193526"/>
            <a:ext cx="1297009" cy="1297009"/>
          </a:xfrm>
          <a:prstGeom prst="rect">
            <a:avLst/>
          </a:prstGeom>
        </p:spPr>
      </p:pic>
      <p:sp>
        <p:nvSpPr>
          <p:cNvPr id="27" name="Ellipse 26">
            <a:extLst>
              <a:ext uri="{FF2B5EF4-FFF2-40B4-BE49-F238E27FC236}">
                <a16:creationId xmlns:a16="http://schemas.microsoft.com/office/drawing/2014/main" id="{6EAC2E8B-368F-7A61-47D9-508D32C57AD3}"/>
              </a:ext>
            </a:extLst>
          </p:cNvPr>
          <p:cNvSpPr/>
          <p:nvPr/>
        </p:nvSpPr>
        <p:spPr>
          <a:xfrm>
            <a:off x="6663266" y="74220"/>
            <a:ext cx="3808948" cy="27942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Auxiliaires médicaux (dotés d’un ordre depuis 2022-2026)</a:t>
            </a:r>
          </a:p>
          <a:p>
            <a:pPr algn="ctr"/>
            <a:r>
              <a:rPr lang="fr-FR" sz="1600" dirty="0">
                <a:solidFill>
                  <a:schemeClr val="tx1"/>
                </a:solidFill>
              </a:rPr>
              <a:t>Les professions paramédicales suivantes ont désormais un ordre professionnel, conformément</a:t>
            </a:r>
          </a:p>
          <a:p>
            <a:pPr algn="ctr"/>
            <a:r>
              <a:rPr lang="fr-FR" sz="1600" dirty="0">
                <a:solidFill>
                  <a:schemeClr val="tx1"/>
                </a:solidFill>
              </a:rPr>
              <a:t>à la loi n° 2022-46 du 22 janvier 2022 (dite </a:t>
            </a:r>
          </a:p>
          <a:p>
            <a:pPr algn="ctr"/>
            <a:r>
              <a:rPr lang="fr-FR" sz="1600" dirty="0">
                <a:solidFill>
                  <a:schemeClr val="tx1"/>
                </a:solidFill>
              </a:rPr>
              <a:t>loi Rist) et aux décrets d’application</a:t>
            </a:r>
          </a:p>
        </p:txBody>
      </p:sp>
      <p:pic>
        <p:nvPicPr>
          <p:cNvPr id="29" name="Image 28">
            <a:extLst>
              <a:ext uri="{FF2B5EF4-FFF2-40B4-BE49-F238E27FC236}">
                <a16:creationId xmlns:a16="http://schemas.microsoft.com/office/drawing/2014/main" id="{635C5FD3-DA0E-F0B1-D0D1-E59A345E41B0}"/>
              </a:ext>
            </a:extLst>
          </p:cNvPr>
          <p:cNvPicPr>
            <a:picLocks noChangeAspect="1"/>
          </p:cNvPicPr>
          <p:nvPr/>
        </p:nvPicPr>
        <p:blipFill>
          <a:blip r:embed="rId10"/>
          <a:stretch>
            <a:fillRect/>
          </a:stretch>
        </p:blipFill>
        <p:spPr>
          <a:xfrm>
            <a:off x="5905984" y="193526"/>
            <a:ext cx="1185642" cy="1244924"/>
          </a:xfrm>
          <a:prstGeom prst="rect">
            <a:avLst/>
          </a:prstGeom>
        </p:spPr>
      </p:pic>
      <p:pic>
        <p:nvPicPr>
          <p:cNvPr id="31" name="Image 30">
            <a:extLst>
              <a:ext uri="{FF2B5EF4-FFF2-40B4-BE49-F238E27FC236}">
                <a16:creationId xmlns:a16="http://schemas.microsoft.com/office/drawing/2014/main" id="{E088FCC0-8BA7-617F-7905-C1F342ECD8E4}"/>
              </a:ext>
            </a:extLst>
          </p:cNvPr>
          <p:cNvPicPr>
            <a:picLocks noChangeAspect="1"/>
          </p:cNvPicPr>
          <p:nvPr/>
        </p:nvPicPr>
        <p:blipFill>
          <a:blip r:embed="rId11"/>
          <a:stretch>
            <a:fillRect/>
          </a:stretch>
        </p:blipFill>
        <p:spPr>
          <a:xfrm>
            <a:off x="9973192" y="95658"/>
            <a:ext cx="1885417" cy="1007193"/>
          </a:xfrm>
          <a:prstGeom prst="rect">
            <a:avLst/>
          </a:prstGeom>
        </p:spPr>
      </p:pic>
      <p:pic>
        <p:nvPicPr>
          <p:cNvPr id="33" name="Image 32">
            <a:extLst>
              <a:ext uri="{FF2B5EF4-FFF2-40B4-BE49-F238E27FC236}">
                <a16:creationId xmlns:a16="http://schemas.microsoft.com/office/drawing/2014/main" id="{CDFA9357-9BC8-704C-C6CB-C9F76A2BC3DB}"/>
              </a:ext>
            </a:extLst>
          </p:cNvPr>
          <p:cNvPicPr>
            <a:picLocks noChangeAspect="1"/>
          </p:cNvPicPr>
          <p:nvPr/>
        </p:nvPicPr>
        <p:blipFill>
          <a:blip r:embed="rId12"/>
          <a:stretch>
            <a:fillRect/>
          </a:stretch>
        </p:blipFill>
        <p:spPr>
          <a:xfrm>
            <a:off x="10149175" y="1427973"/>
            <a:ext cx="1335526" cy="1083439"/>
          </a:xfrm>
          <a:prstGeom prst="rect">
            <a:avLst/>
          </a:prstGeom>
        </p:spPr>
      </p:pic>
      <p:sp>
        <p:nvSpPr>
          <p:cNvPr id="36" name="Ellipse 35">
            <a:extLst>
              <a:ext uri="{FF2B5EF4-FFF2-40B4-BE49-F238E27FC236}">
                <a16:creationId xmlns:a16="http://schemas.microsoft.com/office/drawing/2014/main" id="{AC2BFB41-4B89-3B0F-B431-D9754886DDEC}"/>
              </a:ext>
            </a:extLst>
          </p:cNvPr>
          <p:cNvSpPr/>
          <p:nvPr/>
        </p:nvSpPr>
        <p:spPr>
          <a:xfrm>
            <a:off x="7882377" y="2682529"/>
            <a:ext cx="3005882" cy="215223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Prévue par la loi mais pas encore créé</a:t>
            </a:r>
          </a:p>
        </p:txBody>
      </p:sp>
      <p:pic>
        <p:nvPicPr>
          <p:cNvPr id="37" name="Image 36">
            <a:extLst>
              <a:ext uri="{FF2B5EF4-FFF2-40B4-BE49-F238E27FC236}">
                <a16:creationId xmlns:a16="http://schemas.microsoft.com/office/drawing/2014/main" id="{FBE93E4D-2273-F8E1-D1D3-9BDD8A9290E3}"/>
              </a:ext>
            </a:extLst>
          </p:cNvPr>
          <p:cNvPicPr>
            <a:picLocks noChangeAspect="1"/>
          </p:cNvPicPr>
          <p:nvPr/>
        </p:nvPicPr>
        <p:blipFill>
          <a:blip r:embed="rId13"/>
          <a:stretch>
            <a:fillRect/>
          </a:stretch>
        </p:blipFill>
        <p:spPr>
          <a:xfrm>
            <a:off x="9945959" y="2566572"/>
            <a:ext cx="753125" cy="804474"/>
          </a:xfrm>
          <a:prstGeom prst="rect">
            <a:avLst/>
          </a:prstGeom>
        </p:spPr>
      </p:pic>
      <p:pic>
        <p:nvPicPr>
          <p:cNvPr id="39" name="Image 38">
            <a:extLst>
              <a:ext uri="{FF2B5EF4-FFF2-40B4-BE49-F238E27FC236}">
                <a16:creationId xmlns:a16="http://schemas.microsoft.com/office/drawing/2014/main" id="{A544295D-9D97-8831-2FA2-50BAB32BF0A0}"/>
              </a:ext>
            </a:extLst>
          </p:cNvPr>
          <p:cNvPicPr>
            <a:picLocks noChangeAspect="1"/>
          </p:cNvPicPr>
          <p:nvPr/>
        </p:nvPicPr>
        <p:blipFill>
          <a:blip r:embed="rId14"/>
          <a:stretch>
            <a:fillRect/>
          </a:stretch>
        </p:blipFill>
        <p:spPr>
          <a:xfrm>
            <a:off x="10722168" y="3464643"/>
            <a:ext cx="591622" cy="889050"/>
          </a:xfrm>
          <a:prstGeom prst="rect">
            <a:avLst/>
          </a:prstGeom>
        </p:spPr>
      </p:pic>
      <p:pic>
        <p:nvPicPr>
          <p:cNvPr id="41" name="Image 40">
            <a:extLst>
              <a:ext uri="{FF2B5EF4-FFF2-40B4-BE49-F238E27FC236}">
                <a16:creationId xmlns:a16="http://schemas.microsoft.com/office/drawing/2014/main" id="{8D72F15A-81EA-F708-07B9-4596FE754628}"/>
              </a:ext>
            </a:extLst>
          </p:cNvPr>
          <p:cNvPicPr>
            <a:picLocks noChangeAspect="1"/>
          </p:cNvPicPr>
          <p:nvPr/>
        </p:nvPicPr>
        <p:blipFill>
          <a:blip r:embed="rId15"/>
          <a:stretch>
            <a:fillRect/>
          </a:stretch>
        </p:blipFill>
        <p:spPr>
          <a:xfrm>
            <a:off x="10071483" y="4383287"/>
            <a:ext cx="1154956" cy="719814"/>
          </a:xfrm>
          <a:prstGeom prst="rect">
            <a:avLst/>
          </a:prstGeom>
        </p:spPr>
      </p:pic>
      <p:pic>
        <p:nvPicPr>
          <p:cNvPr id="43" name="Image 42">
            <a:extLst>
              <a:ext uri="{FF2B5EF4-FFF2-40B4-BE49-F238E27FC236}">
                <a16:creationId xmlns:a16="http://schemas.microsoft.com/office/drawing/2014/main" id="{CA44A658-3A69-647E-1DC6-C12C22B612FA}"/>
              </a:ext>
            </a:extLst>
          </p:cNvPr>
          <p:cNvPicPr>
            <a:picLocks noChangeAspect="1"/>
          </p:cNvPicPr>
          <p:nvPr/>
        </p:nvPicPr>
        <p:blipFill>
          <a:blip r:embed="rId16"/>
          <a:stretch>
            <a:fillRect/>
          </a:stretch>
        </p:blipFill>
        <p:spPr>
          <a:xfrm>
            <a:off x="8982482" y="4546190"/>
            <a:ext cx="941164" cy="941164"/>
          </a:xfrm>
          <a:prstGeom prst="rect">
            <a:avLst/>
          </a:prstGeom>
        </p:spPr>
      </p:pic>
      <p:pic>
        <p:nvPicPr>
          <p:cNvPr id="45" name="Image 44">
            <a:extLst>
              <a:ext uri="{FF2B5EF4-FFF2-40B4-BE49-F238E27FC236}">
                <a16:creationId xmlns:a16="http://schemas.microsoft.com/office/drawing/2014/main" id="{704FFB1A-C71E-9CB1-C89E-3503E1F52656}"/>
              </a:ext>
            </a:extLst>
          </p:cNvPr>
          <p:cNvPicPr>
            <a:picLocks noChangeAspect="1"/>
          </p:cNvPicPr>
          <p:nvPr/>
        </p:nvPicPr>
        <p:blipFill>
          <a:blip r:embed="rId17"/>
          <a:stretch>
            <a:fillRect/>
          </a:stretch>
        </p:blipFill>
        <p:spPr>
          <a:xfrm>
            <a:off x="7643639" y="4353693"/>
            <a:ext cx="1190624" cy="785812"/>
          </a:xfrm>
          <a:prstGeom prst="rect">
            <a:avLst/>
          </a:prstGeom>
        </p:spPr>
      </p:pic>
      <p:sp>
        <p:nvSpPr>
          <p:cNvPr id="47" name="ZoneTexte 46">
            <a:extLst>
              <a:ext uri="{FF2B5EF4-FFF2-40B4-BE49-F238E27FC236}">
                <a16:creationId xmlns:a16="http://schemas.microsoft.com/office/drawing/2014/main" id="{21E0FC78-9370-F127-E155-C12149C7D103}"/>
              </a:ext>
            </a:extLst>
          </p:cNvPr>
          <p:cNvSpPr txBox="1"/>
          <p:nvPr/>
        </p:nvSpPr>
        <p:spPr>
          <a:xfrm>
            <a:off x="-23559" y="5288340"/>
            <a:ext cx="2550698" cy="1569660"/>
          </a:xfrm>
          <a:prstGeom prst="rect">
            <a:avLst/>
          </a:prstGeom>
          <a:noFill/>
        </p:spPr>
        <p:txBody>
          <a:bodyPr wrap="square">
            <a:spAutoFit/>
          </a:bodyPr>
          <a:lstStyle/>
          <a:p>
            <a:r>
              <a:rPr lang="fr-FR" sz="1200" b="1" dirty="0"/>
              <a:t>Sources officielles</a:t>
            </a:r>
          </a:p>
          <a:p>
            <a:pPr marL="171450" indent="-171450">
              <a:buFont typeface="Arial" panose="020B0604020202020204" pitchFamily="34" charset="0"/>
              <a:buChar char="•"/>
            </a:pPr>
            <a:r>
              <a:rPr lang="fr-FR" sz="1200" dirty="0"/>
              <a:t> Légifrance : Quatrième partie du CSP (Professions de santé)</a:t>
            </a:r>
          </a:p>
          <a:p>
            <a:pPr marL="171450" indent="-171450">
              <a:buFont typeface="Arial" panose="020B0604020202020204" pitchFamily="34" charset="0"/>
              <a:buChar char="•"/>
            </a:pPr>
            <a:r>
              <a:rPr lang="fr-FR" sz="1200" dirty="0"/>
              <a:t>Arrêté du 26/02/2026 : Liste des professions avec ordre</a:t>
            </a:r>
          </a:p>
          <a:p>
            <a:pPr marL="171450" indent="-171450">
              <a:buFont typeface="Arial" panose="020B0604020202020204" pitchFamily="34" charset="0"/>
              <a:buChar char="•"/>
            </a:pPr>
            <a:r>
              <a:rPr lang="fr-FR" sz="1200" dirty="0"/>
              <a:t>RPPS : Répertoire partagé des professionnels de santé (remplace</a:t>
            </a:r>
          </a:p>
          <a:p>
            <a:r>
              <a:rPr lang="fr-FR" sz="1200" dirty="0" err="1"/>
              <a:t>Adéli</a:t>
            </a:r>
            <a:r>
              <a:rPr lang="fr-FR" sz="1200" dirty="0"/>
              <a:t> pour les auxiliaires médicaux).</a:t>
            </a:r>
          </a:p>
        </p:txBody>
      </p:sp>
    </p:spTree>
    <p:extLst>
      <p:ext uri="{BB962C8B-B14F-4D97-AF65-F5344CB8AC3E}">
        <p14:creationId xmlns:p14="http://schemas.microsoft.com/office/powerpoint/2010/main" val="396070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4" grpId="0" animBg="1"/>
      <p:bldP spid="6" grpId="0" animBg="1"/>
      <p:bldP spid="13" grpId="0" animBg="1"/>
      <p:bldP spid="15" grpId="0" animBg="1"/>
      <p:bldP spid="24" grpId="0" animBg="1"/>
      <p:bldP spid="27" grpId="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820D-E843-4E67-9131-2EAF078F91E8}"/>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DF072FE0-9534-176C-CF65-D232B2CE6123}"/>
              </a:ext>
            </a:extLst>
          </p:cNvPr>
          <p:cNvPicPr>
            <a:picLocks noChangeAspect="1"/>
          </p:cNvPicPr>
          <p:nvPr/>
        </p:nvPicPr>
        <p:blipFill>
          <a:blip r:embed="rId3"/>
          <a:stretch>
            <a:fillRect/>
          </a:stretch>
        </p:blipFill>
        <p:spPr>
          <a:xfrm>
            <a:off x="9318638" y="5871607"/>
            <a:ext cx="2307153" cy="811307"/>
          </a:xfrm>
          <a:prstGeom prst="rect">
            <a:avLst/>
          </a:prstGeom>
        </p:spPr>
      </p:pic>
      <p:pic>
        <p:nvPicPr>
          <p:cNvPr id="18" name="Graphique 17">
            <a:extLst>
              <a:ext uri="{FF2B5EF4-FFF2-40B4-BE49-F238E27FC236}">
                <a16:creationId xmlns:a16="http://schemas.microsoft.com/office/drawing/2014/main" id="{70063CCE-4F86-9B69-A0E5-571D9A6FD1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83667" y="4291514"/>
            <a:ext cx="2714802" cy="2132079"/>
          </a:xfrm>
          <a:prstGeom prst="rect">
            <a:avLst/>
          </a:prstGeom>
        </p:spPr>
      </p:pic>
      <p:sp>
        <p:nvSpPr>
          <p:cNvPr id="19" name="Titre 1">
            <a:extLst>
              <a:ext uri="{FF2B5EF4-FFF2-40B4-BE49-F238E27FC236}">
                <a16:creationId xmlns:a16="http://schemas.microsoft.com/office/drawing/2014/main" id="{5B12747E-E0FC-C6C6-ED9B-8CEBFFB5E876}"/>
              </a:ext>
            </a:extLst>
          </p:cNvPr>
          <p:cNvSpPr txBox="1">
            <a:spLocks/>
          </p:cNvSpPr>
          <p:nvPr/>
        </p:nvSpPr>
        <p:spPr>
          <a:xfrm>
            <a:off x="2345996" y="6042724"/>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3A421FFC-4D84-18B1-0670-1A247CC3B7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8599" y="4857749"/>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3F7DC58F-C82D-4FE9-4EB0-CE97C9438E11}"/>
              </a:ext>
            </a:extLst>
          </p:cNvPr>
          <p:cNvSpPr/>
          <p:nvPr/>
        </p:nvSpPr>
        <p:spPr>
          <a:xfrm>
            <a:off x="4096889" y="1973174"/>
            <a:ext cx="4186271" cy="285667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dirty="0">
                <a:solidFill>
                  <a:schemeClr val="tx1"/>
                </a:solidFill>
              </a:rPr>
              <a:t>Professions de santé ou titres réglementés sans ordre professionnel mais</a:t>
            </a:r>
          </a:p>
          <a:p>
            <a:pPr algn="ctr"/>
            <a:r>
              <a:rPr lang="fr-FR" dirty="0">
                <a:solidFill>
                  <a:schemeClr val="tx1"/>
                </a:solidFill>
              </a:rPr>
              <a:t>inscrits au CSP</a:t>
            </a:r>
          </a:p>
        </p:txBody>
      </p:sp>
      <p:sp>
        <p:nvSpPr>
          <p:cNvPr id="47" name="ZoneTexte 46">
            <a:extLst>
              <a:ext uri="{FF2B5EF4-FFF2-40B4-BE49-F238E27FC236}">
                <a16:creationId xmlns:a16="http://schemas.microsoft.com/office/drawing/2014/main" id="{AEE372F1-F432-CBF0-D17B-4BEAC2B78140}"/>
              </a:ext>
            </a:extLst>
          </p:cNvPr>
          <p:cNvSpPr txBox="1"/>
          <p:nvPr/>
        </p:nvSpPr>
        <p:spPr>
          <a:xfrm>
            <a:off x="-23559" y="5288340"/>
            <a:ext cx="2550698" cy="1569660"/>
          </a:xfrm>
          <a:prstGeom prst="rect">
            <a:avLst/>
          </a:prstGeom>
          <a:noFill/>
        </p:spPr>
        <p:txBody>
          <a:bodyPr wrap="square">
            <a:spAutoFit/>
          </a:bodyPr>
          <a:lstStyle/>
          <a:p>
            <a:r>
              <a:rPr lang="fr-FR" sz="1200" b="1" dirty="0"/>
              <a:t>Sources officielles</a:t>
            </a:r>
          </a:p>
          <a:p>
            <a:pPr marL="171450" indent="-171450">
              <a:buFont typeface="Arial" panose="020B0604020202020204" pitchFamily="34" charset="0"/>
              <a:buChar char="•"/>
            </a:pPr>
            <a:r>
              <a:rPr lang="fr-FR" sz="1200" dirty="0"/>
              <a:t> Légifrance : Quatrième partie du CSP (Professions de santé)</a:t>
            </a:r>
          </a:p>
          <a:p>
            <a:pPr marL="171450" indent="-171450">
              <a:buFont typeface="Arial" panose="020B0604020202020204" pitchFamily="34" charset="0"/>
              <a:buChar char="•"/>
            </a:pPr>
            <a:r>
              <a:rPr lang="fr-FR" sz="1200" dirty="0"/>
              <a:t>Arrêté du 26/02/2026 : Liste des professions avec ordre</a:t>
            </a:r>
          </a:p>
          <a:p>
            <a:pPr marL="171450" indent="-171450">
              <a:buFont typeface="Arial" panose="020B0604020202020204" pitchFamily="34" charset="0"/>
              <a:buChar char="•"/>
            </a:pPr>
            <a:r>
              <a:rPr lang="fr-FR" sz="1200" dirty="0"/>
              <a:t>RPPS : Répertoire partagé des professionnels de santé (remplace</a:t>
            </a:r>
          </a:p>
          <a:p>
            <a:r>
              <a:rPr lang="fr-FR" sz="1200" dirty="0" err="1"/>
              <a:t>Adéli</a:t>
            </a:r>
            <a:r>
              <a:rPr lang="fr-FR" sz="1200" dirty="0"/>
              <a:t> pour les auxiliaires médicaux).</a:t>
            </a:r>
          </a:p>
        </p:txBody>
      </p:sp>
      <p:pic>
        <p:nvPicPr>
          <p:cNvPr id="5" name="Image 4">
            <a:extLst>
              <a:ext uri="{FF2B5EF4-FFF2-40B4-BE49-F238E27FC236}">
                <a16:creationId xmlns:a16="http://schemas.microsoft.com/office/drawing/2014/main" id="{50EB15B3-6715-3BC1-065D-151EABB1F7B0}"/>
              </a:ext>
            </a:extLst>
          </p:cNvPr>
          <p:cNvPicPr>
            <a:picLocks noChangeAspect="1"/>
          </p:cNvPicPr>
          <p:nvPr/>
        </p:nvPicPr>
        <p:blipFill>
          <a:blip r:embed="rId6"/>
          <a:stretch>
            <a:fillRect/>
          </a:stretch>
        </p:blipFill>
        <p:spPr>
          <a:xfrm>
            <a:off x="2583269" y="3343934"/>
            <a:ext cx="2013606" cy="1569661"/>
          </a:xfrm>
          <a:prstGeom prst="rect">
            <a:avLst/>
          </a:prstGeom>
        </p:spPr>
      </p:pic>
      <p:pic>
        <p:nvPicPr>
          <p:cNvPr id="8" name="Image 7">
            <a:extLst>
              <a:ext uri="{FF2B5EF4-FFF2-40B4-BE49-F238E27FC236}">
                <a16:creationId xmlns:a16="http://schemas.microsoft.com/office/drawing/2014/main" id="{DF198900-D3D8-6E12-1158-F67175F7E863}"/>
              </a:ext>
            </a:extLst>
          </p:cNvPr>
          <p:cNvPicPr>
            <a:picLocks noChangeAspect="1"/>
          </p:cNvPicPr>
          <p:nvPr/>
        </p:nvPicPr>
        <p:blipFill>
          <a:blip r:embed="rId7"/>
          <a:stretch>
            <a:fillRect/>
          </a:stretch>
        </p:blipFill>
        <p:spPr>
          <a:xfrm>
            <a:off x="1589163" y="2074604"/>
            <a:ext cx="2943291" cy="943934"/>
          </a:xfrm>
          <a:prstGeom prst="rect">
            <a:avLst/>
          </a:prstGeom>
        </p:spPr>
      </p:pic>
      <p:pic>
        <p:nvPicPr>
          <p:cNvPr id="10" name="Image 9">
            <a:extLst>
              <a:ext uri="{FF2B5EF4-FFF2-40B4-BE49-F238E27FC236}">
                <a16:creationId xmlns:a16="http://schemas.microsoft.com/office/drawing/2014/main" id="{5A676E00-86DF-1D47-D088-2EC65980DFF8}"/>
              </a:ext>
            </a:extLst>
          </p:cNvPr>
          <p:cNvPicPr>
            <a:picLocks noChangeAspect="1"/>
          </p:cNvPicPr>
          <p:nvPr/>
        </p:nvPicPr>
        <p:blipFill>
          <a:blip r:embed="rId8"/>
          <a:stretch>
            <a:fillRect/>
          </a:stretch>
        </p:blipFill>
        <p:spPr>
          <a:xfrm>
            <a:off x="4556305" y="570016"/>
            <a:ext cx="1504588" cy="1504588"/>
          </a:xfrm>
          <a:prstGeom prst="rect">
            <a:avLst/>
          </a:prstGeom>
        </p:spPr>
      </p:pic>
      <p:pic>
        <p:nvPicPr>
          <p:cNvPr id="16" name="Image 15">
            <a:extLst>
              <a:ext uri="{FF2B5EF4-FFF2-40B4-BE49-F238E27FC236}">
                <a16:creationId xmlns:a16="http://schemas.microsoft.com/office/drawing/2014/main" id="{2E42ABC9-7D98-6AF4-41DC-BC591448C31E}"/>
              </a:ext>
            </a:extLst>
          </p:cNvPr>
          <p:cNvPicPr>
            <a:picLocks noChangeAspect="1"/>
          </p:cNvPicPr>
          <p:nvPr/>
        </p:nvPicPr>
        <p:blipFill>
          <a:blip r:embed="rId9"/>
          <a:stretch>
            <a:fillRect/>
          </a:stretch>
        </p:blipFill>
        <p:spPr>
          <a:xfrm>
            <a:off x="6520309" y="777853"/>
            <a:ext cx="1569661" cy="1569661"/>
          </a:xfrm>
          <a:prstGeom prst="rect">
            <a:avLst/>
          </a:prstGeom>
        </p:spPr>
      </p:pic>
      <p:pic>
        <p:nvPicPr>
          <p:cNvPr id="21" name="Image 20">
            <a:extLst>
              <a:ext uri="{FF2B5EF4-FFF2-40B4-BE49-F238E27FC236}">
                <a16:creationId xmlns:a16="http://schemas.microsoft.com/office/drawing/2014/main" id="{56694663-0175-C5AC-BB69-B8916C43760C}"/>
              </a:ext>
            </a:extLst>
          </p:cNvPr>
          <p:cNvPicPr>
            <a:picLocks noChangeAspect="1"/>
          </p:cNvPicPr>
          <p:nvPr/>
        </p:nvPicPr>
        <p:blipFill>
          <a:blip r:embed="rId10"/>
          <a:stretch>
            <a:fillRect/>
          </a:stretch>
        </p:blipFill>
        <p:spPr>
          <a:xfrm>
            <a:off x="8039070" y="2169122"/>
            <a:ext cx="1569661" cy="1569661"/>
          </a:xfrm>
          <a:prstGeom prst="rect">
            <a:avLst/>
          </a:prstGeom>
        </p:spPr>
      </p:pic>
      <p:pic>
        <p:nvPicPr>
          <p:cNvPr id="28" name="Image 27">
            <a:extLst>
              <a:ext uri="{FF2B5EF4-FFF2-40B4-BE49-F238E27FC236}">
                <a16:creationId xmlns:a16="http://schemas.microsoft.com/office/drawing/2014/main" id="{A4047C6B-1834-D743-61C0-245F89B34691}"/>
              </a:ext>
            </a:extLst>
          </p:cNvPr>
          <p:cNvPicPr>
            <a:picLocks noChangeAspect="1"/>
          </p:cNvPicPr>
          <p:nvPr/>
        </p:nvPicPr>
        <p:blipFill>
          <a:blip r:embed="rId11"/>
          <a:stretch>
            <a:fillRect/>
          </a:stretch>
        </p:blipFill>
        <p:spPr>
          <a:xfrm>
            <a:off x="7788165" y="3968556"/>
            <a:ext cx="2168350" cy="1057239"/>
          </a:xfrm>
          <a:prstGeom prst="rect">
            <a:avLst/>
          </a:prstGeom>
        </p:spPr>
      </p:pic>
    </p:spTree>
    <p:extLst>
      <p:ext uri="{BB962C8B-B14F-4D97-AF65-F5344CB8AC3E}">
        <p14:creationId xmlns:p14="http://schemas.microsoft.com/office/powerpoint/2010/main" val="4288788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53EED-73A8-5F29-56AC-BCAB7EF2C312}"/>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B989011F-11B0-3FE4-4A61-4EAF9BC51811}"/>
              </a:ext>
            </a:extLst>
          </p:cNvPr>
          <p:cNvPicPr>
            <a:picLocks noChangeAspect="1"/>
          </p:cNvPicPr>
          <p:nvPr/>
        </p:nvPicPr>
        <p:blipFill>
          <a:blip r:embed="rId3"/>
          <a:stretch>
            <a:fillRect/>
          </a:stretch>
        </p:blipFill>
        <p:spPr>
          <a:xfrm>
            <a:off x="9537912" y="5937174"/>
            <a:ext cx="2307153" cy="811307"/>
          </a:xfrm>
          <a:prstGeom prst="rect">
            <a:avLst/>
          </a:prstGeom>
        </p:spPr>
      </p:pic>
      <p:pic>
        <p:nvPicPr>
          <p:cNvPr id="18" name="Graphique 17">
            <a:extLst>
              <a:ext uri="{FF2B5EF4-FFF2-40B4-BE49-F238E27FC236}">
                <a16:creationId xmlns:a16="http://schemas.microsoft.com/office/drawing/2014/main" id="{EF9D0B68-AE68-B077-5EE6-43E14987BD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83667" y="4291514"/>
            <a:ext cx="2714802" cy="2132079"/>
          </a:xfrm>
          <a:prstGeom prst="rect">
            <a:avLst/>
          </a:prstGeom>
        </p:spPr>
      </p:pic>
      <p:sp>
        <p:nvSpPr>
          <p:cNvPr id="19" name="Titre 1">
            <a:extLst>
              <a:ext uri="{FF2B5EF4-FFF2-40B4-BE49-F238E27FC236}">
                <a16:creationId xmlns:a16="http://schemas.microsoft.com/office/drawing/2014/main" id="{35933145-4C2C-E87B-F491-9C4517BEF83E}"/>
              </a:ext>
            </a:extLst>
          </p:cNvPr>
          <p:cNvSpPr txBox="1">
            <a:spLocks/>
          </p:cNvSpPr>
          <p:nvPr/>
        </p:nvSpPr>
        <p:spPr>
          <a:xfrm>
            <a:off x="1649166" y="6036684"/>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4C961314-18DE-FB0E-CFC5-1AA0968F63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6305" y="4879672"/>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B5412438-95A2-459A-E15E-1491363E1A17}"/>
              </a:ext>
            </a:extLst>
          </p:cNvPr>
          <p:cNvSpPr/>
          <p:nvPr/>
        </p:nvSpPr>
        <p:spPr>
          <a:xfrm>
            <a:off x="4364900" y="2483862"/>
            <a:ext cx="3552335" cy="220713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dirty="0">
              <a:solidFill>
                <a:schemeClr val="tx1"/>
              </a:solidFill>
            </a:endParaRPr>
          </a:p>
          <a:p>
            <a:pPr algn="ctr"/>
            <a:r>
              <a:rPr lang="fr-FR" b="1" dirty="0">
                <a:solidFill>
                  <a:schemeClr val="tx1"/>
                </a:solidFill>
              </a:rPr>
              <a:t>Statut juridique des ostéopathes en France</a:t>
            </a:r>
          </a:p>
        </p:txBody>
      </p:sp>
      <p:sp>
        <p:nvSpPr>
          <p:cNvPr id="11" name="Ellipse 10">
            <a:extLst>
              <a:ext uri="{FF2B5EF4-FFF2-40B4-BE49-F238E27FC236}">
                <a16:creationId xmlns:a16="http://schemas.microsoft.com/office/drawing/2014/main" id="{B1DFFC75-E8B2-6B6A-7B78-249D53EFD7F6}"/>
              </a:ext>
            </a:extLst>
          </p:cNvPr>
          <p:cNvSpPr/>
          <p:nvPr/>
        </p:nvSpPr>
        <p:spPr>
          <a:xfrm>
            <a:off x="947647" y="3339794"/>
            <a:ext cx="3914927" cy="85952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Les ostéopathes ne sont pas une profession de</a:t>
            </a:r>
          </a:p>
          <a:p>
            <a:pPr algn="ctr"/>
            <a:r>
              <a:rPr lang="fr-FR" sz="1600" dirty="0">
                <a:solidFill>
                  <a:schemeClr val="tx1"/>
                </a:solidFill>
              </a:rPr>
              <a:t>santé au sens du CSP</a:t>
            </a:r>
          </a:p>
        </p:txBody>
      </p:sp>
      <p:sp>
        <p:nvSpPr>
          <p:cNvPr id="14" name="Ellipse 13">
            <a:extLst>
              <a:ext uri="{FF2B5EF4-FFF2-40B4-BE49-F238E27FC236}">
                <a16:creationId xmlns:a16="http://schemas.microsoft.com/office/drawing/2014/main" id="{957DC4ED-11CD-675F-ECFB-9F35DD65D0FF}"/>
              </a:ext>
            </a:extLst>
          </p:cNvPr>
          <p:cNvSpPr/>
          <p:nvPr/>
        </p:nvSpPr>
        <p:spPr>
          <a:xfrm>
            <a:off x="1528930" y="1798771"/>
            <a:ext cx="4041090" cy="163961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Le titre d’ostéopathe; est réservé aux personnes titulaires d’un diplôme d’un établissement</a:t>
            </a:r>
          </a:p>
          <a:p>
            <a:pPr algn="ctr"/>
            <a:r>
              <a:rPr lang="fr-FR" sz="1600" dirty="0">
                <a:solidFill>
                  <a:schemeClr val="tx1"/>
                </a:solidFill>
              </a:rPr>
              <a:t>agréé par le ministère de la Santé (décret n°2014-1505).</a:t>
            </a:r>
          </a:p>
        </p:txBody>
      </p:sp>
      <p:pic>
        <p:nvPicPr>
          <p:cNvPr id="4" name="Image 3">
            <a:extLst>
              <a:ext uri="{FF2B5EF4-FFF2-40B4-BE49-F238E27FC236}">
                <a16:creationId xmlns:a16="http://schemas.microsoft.com/office/drawing/2014/main" id="{49519D2C-24F2-BA43-8E90-B7AA92E6B4A1}"/>
              </a:ext>
            </a:extLst>
          </p:cNvPr>
          <p:cNvPicPr>
            <a:picLocks noChangeAspect="1"/>
          </p:cNvPicPr>
          <p:nvPr/>
        </p:nvPicPr>
        <p:blipFill>
          <a:blip r:embed="rId6"/>
          <a:stretch>
            <a:fillRect/>
          </a:stretch>
        </p:blipFill>
        <p:spPr>
          <a:xfrm>
            <a:off x="5430798" y="2541822"/>
            <a:ext cx="1330401" cy="877293"/>
          </a:xfrm>
          <a:prstGeom prst="rect">
            <a:avLst/>
          </a:prstGeom>
        </p:spPr>
      </p:pic>
      <p:sp>
        <p:nvSpPr>
          <p:cNvPr id="5" name="ZoneTexte 4">
            <a:extLst>
              <a:ext uri="{FF2B5EF4-FFF2-40B4-BE49-F238E27FC236}">
                <a16:creationId xmlns:a16="http://schemas.microsoft.com/office/drawing/2014/main" id="{45C33CE7-7052-D273-DD26-904AB944A102}"/>
              </a:ext>
            </a:extLst>
          </p:cNvPr>
          <p:cNvSpPr txBox="1"/>
          <p:nvPr/>
        </p:nvSpPr>
        <p:spPr>
          <a:xfrm>
            <a:off x="3307596" y="49321"/>
            <a:ext cx="7299444" cy="2123658"/>
          </a:xfrm>
          <a:prstGeom prst="rect">
            <a:avLst/>
          </a:prstGeom>
          <a:noFill/>
        </p:spPr>
        <p:txBody>
          <a:bodyPr wrap="square">
            <a:spAutoFit/>
          </a:bodyPr>
          <a:lstStyle/>
          <a:p>
            <a:r>
              <a:rPr lang="fr-FR" sz="1200" b="1" dirty="0"/>
              <a:t>Sources officielles</a:t>
            </a:r>
          </a:p>
          <a:p>
            <a:pPr marL="171450" indent="-171450">
              <a:buFont typeface="Arial" panose="020B0604020202020204" pitchFamily="34" charset="0"/>
              <a:buChar char="•"/>
            </a:pPr>
            <a:r>
              <a:rPr lang="pt-BR" sz="1200" dirty="0"/>
              <a:t>IGAS, 2024 / Loi n°2002-303</a:t>
            </a:r>
          </a:p>
          <a:p>
            <a:pPr marL="171450" indent="-171450">
              <a:buFont typeface="Arial" panose="020B0604020202020204" pitchFamily="34" charset="0"/>
              <a:buChar char="•"/>
            </a:pPr>
            <a:r>
              <a:rPr lang="fr-FR" sz="1200" dirty="0"/>
              <a:t>Art. 75 de la loi n°2002-303 / Décret n°2014-1505</a:t>
            </a:r>
          </a:p>
          <a:p>
            <a:pPr marL="171450" indent="-171450">
              <a:buFont typeface="Arial" panose="020B0604020202020204" pitchFamily="34" charset="0"/>
              <a:buChar char="•"/>
            </a:pPr>
            <a:r>
              <a:rPr lang="fr-FR" sz="1200" dirty="0"/>
              <a:t>IGAS, 2024</a:t>
            </a:r>
          </a:p>
          <a:p>
            <a:pPr marL="171450" indent="-171450">
              <a:buFont typeface="Arial" panose="020B0604020202020204" pitchFamily="34" charset="0"/>
              <a:buChar char="•"/>
            </a:pPr>
            <a:r>
              <a:rPr lang="fr-FR" sz="1200" dirty="0"/>
              <a:t>Réglementé par décrets (notamment décret n°2007-435 du 25/03/2007) et la loi n°2002-303</a:t>
            </a:r>
          </a:p>
          <a:p>
            <a:pPr marL="171450" indent="-171450">
              <a:buFont typeface="Arial" panose="020B0604020202020204" pitchFamily="34" charset="0"/>
              <a:buChar char="•"/>
            </a:pPr>
            <a:r>
              <a:rPr lang="fr-FR" sz="1200" dirty="0"/>
              <a:t>Légifrance</a:t>
            </a:r>
          </a:p>
          <a:p>
            <a:pPr marL="171450" indent="-171450">
              <a:buFont typeface="Arial" panose="020B0604020202020204" pitchFamily="34" charset="0"/>
              <a:buChar char="•"/>
            </a:pPr>
            <a:r>
              <a:rPr lang="fr-FR" sz="1200" dirty="0"/>
              <a:t>Décret n°2007-435</a:t>
            </a:r>
          </a:p>
          <a:p>
            <a:pPr marL="171450" indent="-171450">
              <a:buFont typeface="Arial" panose="020B0604020202020204" pitchFamily="34" charset="0"/>
              <a:buChar char="•"/>
            </a:pPr>
            <a:r>
              <a:rPr lang="fr-FR" sz="1200" dirty="0"/>
              <a:t>IGAS, 2024</a:t>
            </a:r>
          </a:p>
          <a:p>
            <a:pPr marL="171450" indent="-171450">
              <a:buFont typeface="Arial" panose="020B0604020202020204" pitchFamily="34" charset="0"/>
              <a:buChar char="•"/>
            </a:pPr>
            <a:r>
              <a:rPr lang="fr-FR" sz="1200" dirty="0"/>
              <a:t>Décret n°2014-1505</a:t>
            </a:r>
          </a:p>
          <a:p>
            <a:pPr marL="171450" indent="-171450">
              <a:buFont typeface="Arial" panose="020B0604020202020204" pitchFamily="34" charset="0"/>
              <a:buChar char="•"/>
            </a:pPr>
            <a:endParaRPr lang="fr-FR" sz="1200" dirty="0"/>
          </a:p>
          <a:p>
            <a:pPr marL="171450" indent="-171450">
              <a:buFont typeface="Arial" panose="020B0604020202020204" pitchFamily="34" charset="0"/>
              <a:buChar char="•"/>
            </a:pPr>
            <a:endParaRPr lang="fr-FR" sz="1200" dirty="0"/>
          </a:p>
        </p:txBody>
      </p:sp>
      <p:sp>
        <p:nvSpPr>
          <p:cNvPr id="6" name="Ellipse 5">
            <a:extLst>
              <a:ext uri="{FF2B5EF4-FFF2-40B4-BE49-F238E27FC236}">
                <a16:creationId xmlns:a16="http://schemas.microsoft.com/office/drawing/2014/main" id="{D1DCF6D4-6EBA-6D2C-C33C-C184E5AC4ECF}"/>
              </a:ext>
            </a:extLst>
          </p:cNvPr>
          <p:cNvSpPr/>
          <p:nvPr/>
        </p:nvSpPr>
        <p:spPr>
          <a:xfrm>
            <a:off x="5737975" y="1590095"/>
            <a:ext cx="3221421" cy="132630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Réglementé par décrets (notamment décret</a:t>
            </a:r>
          </a:p>
          <a:p>
            <a:pPr algn="ctr"/>
            <a:r>
              <a:rPr lang="fr-FR" sz="1600" dirty="0">
                <a:solidFill>
                  <a:schemeClr val="tx1"/>
                </a:solidFill>
              </a:rPr>
              <a:t>n°2007-435 du 25/03/2007) et la loi n°2002-303.</a:t>
            </a:r>
          </a:p>
        </p:txBody>
      </p:sp>
      <p:sp>
        <p:nvSpPr>
          <p:cNvPr id="7" name="Ellipse 6">
            <a:extLst>
              <a:ext uri="{FF2B5EF4-FFF2-40B4-BE49-F238E27FC236}">
                <a16:creationId xmlns:a16="http://schemas.microsoft.com/office/drawing/2014/main" id="{3EB5B8F0-AA77-09FB-67E3-233C29585AEB}"/>
              </a:ext>
            </a:extLst>
          </p:cNvPr>
          <p:cNvSpPr/>
          <p:nvPr/>
        </p:nvSpPr>
        <p:spPr>
          <a:xfrm>
            <a:off x="7698544" y="2255747"/>
            <a:ext cx="4210507" cy="227989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b="1" dirty="0">
                <a:solidFill>
                  <a:schemeClr val="tx1"/>
                </a:solidFill>
              </a:rPr>
              <a:t>Actes autorisés</a:t>
            </a:r>
          </a:p>
          <a:p>
            <a:pPr algn="ctr"/>
            <a:r>
              <a:rPr lang="fr-FR" sz="1600" dirty="0">
                <a:solidFill>
                  <a:schemeClr val="tx1"/>
                </a:solidFill>
              </a:rPr>
              <a:t>Exclusivement des manipulations manuelles</a:t>
            </a:r>
          </a:p>
          <a:p>
            <a:pPr algn="ctr"/>
            <a:r>
              <a:rPr lang="fr-FR" sz="1600" dirty="0">
                <a:solidFill>
                  <a:schemeClr val="tx1"/>
                </a:solidFill>
              </a:rPr>
              <a:t>(non instrumentales, non forcées) pour les troubles</a:t>
            </a:r>
          </a:p>
          <a:p>
            <a:pPr algn="ctr"/>
            <a:r>
              <a:rPr lang="fr-FR" sz="1600" dirty="0">
                <a:solidFill>
                  <a:schemeClr val="tx1"/>
                </a:solidFill>
              </a:rPr>
              <a:t>fonctionnels (ex. : douleurs dorsales). Interdiction :</a:t>
            </a:r>
          </a:p>
          <a:p>
            <a:pPr algn="ctr"/>
            <a:r>
              <a:rPr lang="fr-FR" sz="1600" dirty="0">
                <a:solidFill>
                  <a:schemeClr val="tx1"/>
                </a:solidFill>
              </a:rPr>
              <a:t>diagnostic médical, prescription, actes invasifs.</a:t>
            </a:r>
          </a:p>
        </p:txBody>
      </p:sp>
      <p:sp>
        <p:nvSpPr>
          <p:cNvPr id="9" name="Ellipse 8">
            <a:extLst>
              <a:ext uri="{FF2B5EF4-FFF2-40B4-BE49-F238E27FC236}">
                <a16:creationId xmlns:a16="http://schemas.microsoft.com/office/drawing/2014/main" id="{63DD30F6-A79C-0737-24AC-C3A47F2628B9}"/>
              </a:ext>
            </a:extLst>
          </p:cNvPr>
          <p:cNvSpPr/>
          <p:nvPr/>
        </p:nvSpPr>
        <p:spPr>
          <a:xfrm>
            <a:off x="4841534" y="1892225"/>
            <a:ext cx="1456972" cy="85952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Pas d’ordre</a:t>
            </a:r>
          </a:p>
        </p:txBody>
      </p:sp>
      <p:sp>
        <p:nvSpPr>
          <p:cNvPr id="10" name="Ellipse 9">
            <a:extLst>
              <a:ext uri="{FF2B5EF4-FFF2-40B4-BE49-F238E27FC236}">
                <a16:creationId xmlns:a16="http://schemas.microsoft.com/office/drawing/2014/main" id="{1B72A70C-380A-447B-4EB6-6F622DD55EC6}"/>
              </a:ext>
            </a:extLst>
          </p:cNvPr>
          <p:cNvSpPr/>
          <p:nvPr/>
        </p:nvSpPr>
        <p:spPr>
          <a:xfrm>
            <a:off x="1354421" y="4126866"/>
            <a:ext cx="4041090" cy="1179533"/>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Fichier ADELI (géré par les ARS) et RPPS</a:t>
            </a:r>
          </a:p>
          <a:p>
            <a:pPr algn="ctr"/>
            <a:r>
              <a:rPr lang="fr-FR" sz="1600" dirty="0">
                <a:solidFill>
                  <a:schemeClr val="tx1"/>
                </a:solidFill>
              </a:rPr>
              <a:t>(Répertoire Partagé des Professionnels de Santé).</a:t>
            </a:r>
          </a:p>
        </p:txBody>
      </p:sp>
      <p:sp>
        <p:nvSpPr>
          <p:cNvPr id="15" name="Ellipse 14">
            <a:extLst>
              <a:ext uri="{FF2B5EF4-FFF2-40B4-BE49-F238E27FC236}">
                <a16:creationId xmlns:a16="http://schemas.microsoft.com/office/drawing/2014/main" id="{04D607E5-E0FC-F312-EEE3-C27F9DB81B8B}"/>
              </a:ext>
            </a:extLst>
          </p:cNvPr>
          <p:cNvSpPr/>
          <p:nvPr/>
        </p:nvSpPr>
        <p:spPr>
          <a:xfrm>
            <a:off x="6761198" y="4199319"/>
            <a:ext cx="2776713" cy="171143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Diplôme d’ostéopathe délivré par un</a:t>
            </a:r>
          </a:p>
          <a:p>
            <a:pPr algn="ctr"/>
            <a:r>
              <a:rPr lang="fr-FR" sz="1600" dirty="0">
                <a:solidFill>
                  <a:schemeClr val="tx1"/>
                </a:solidFill>
              </a:rPr>
              <a:t>établissement agréé (liste fixée par arrêté ministériel).</a:t>
            </a:r>
          </a:p>
        </p:txBody>
      </p:sp>
    </p:spTree>
    <p:extLst>
      <p:ext uri="{BB962C8B-B14F-4D97-AF65-F5344CB8AC3E}">
        <p14:creationId xmlns:p14="http://schemas.microsoft.com/office/powerpoint/2010/main" val="898081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11" grpId="0" animBg="1"/>
      <p:bldP spid="14" grpId="0" animBg="1"/>
      <p:bldP spid="6" grpId="0" animBg="1"/>
      <p:bldP spid="7" grpId="0" animBg="1"/>
      <p:bldP spid="9" grpId="0" animBg="1"/>
      <p:bldP spid="10"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392BF-AFF8-77FB-26EC-93871656E7E4}"/>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8B60780E-CE32-85E1-43B4-A7726F6457D4}"/>
              </a:ext>
            </a:extLst>
          </p:cNvPr>
          <p:cNvPicPr>
            <a:picLocks noChangeAspect="1"/>
          </p:cNvPicPr>
          <p:nvPr/>
        </p:nvPicPr>
        <p:blipFill>
          <a:blip r:embed="rId3"/>
          <a:stretch>
            <a:fillRect/>
          </a:stretch>
        </p:blipFill>
        <p:spPr>
          <a:xfrm>
            <a:off x="9537912" y="5937174"/>
            <a:ext cx="2307153" cy="811307"/>
          </a:xfrm>
          <a:prstGeom prst="rect">
            <a:avLst/>
          </a:prstGeom>
        </p:spPr>
      </p:pic>
      <p:pic>
        <p:nvPicPr>
          <p:cNvPr id="18" name="Graphique 17">
            <a:extLst>
              <a:ext uri="{FF2B5EF4-FFF2-40B4-BE49-F238E27FC236}">
                <a16:creationId xmlns:a16="http://schemas.microsoft.com/office/drawing/2014/main" id="{27516FF7-CCD7-06A4-0DA4-16A1B1B9E1A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83667" y="4291514"/>
            <a:ext cx="2714802" cy="2132079"/>
          </a:xfrm>
          <a:prstGeom prst="rect">
            <a:avLst/>
          </a:prstGeom>
        </p:spPr>
      </p:pic>
      <p:sp>
        <p:nvSpPr>
          <p:cNvPr id="19" name="Titre 1">
            <a:extLst>
              <a:ext uri="{FF2B5EF4-FFF2-40B4-BE49-F238E27FC236}">
                <a16:creationId xmlns:a16="http://schemas.microsoft.com/office/drawing/2014/main" id="{C67F0E75-FF37-F831-92B1-6F6DDDC04151}"/>
              </a:ext>
            </a:extLst>
          </p:cNvPr>
          <p:cNvSpPr txBox="1">
            <a:spLocks/>
          </p:cNvSpPr>
          <p:nvPr/>
        </p:nvSpPr>
        <p:spPr>
          <a:xfrm>
            <a:off x="1649166" y="6036684"/>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8C962B48-7BB3-E0C1-17FC-DFA8D7EDFC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6305" y="4879672"/>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5AC98FB0-D3DE-3BEC-B713-0995BF5EBBFD}"/>
              </a:ext>
            </a:extLst>
          </p:cNvPr>
          <p:cNvSpPr/>
          <p:nvPr/>
        </p:nvSpPr>
        <p:spPr>
          <a:xfrm>
            <a:off x="4364900" y="2483862"/>
            <a:ext cx="3552335" cy="2207133"/>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dirty="0">
              <a:solidFill>
                <a:schemeClr val="tx1"/>
              </a:solidFill>
            </a:endParaRPr>
          </a:p>
          <a:p>
            <a:pPr algn="ctr"/>
            <a:endParaRPr lang="fr-FR" b="1" dirty="0">
              <a:solidFill>
                <a:schemeClr val="tx1"/>
              </a:solidFill>
            </a:endParaRPr>
          </a:p>
          <a:p>
            <a:pPr algn="ctr"/>
            <a:r>
              <a:rPr lang="fr-FR" b="1" dirty="0">
                <a:solidFill>
                  <a:schemeClr val="tx1"/>
                </a:solidFill>
              </a:rPr>
              <a:t>Statut juridique des psychologues en France</a:t>
            </a:r>
          </a:p>
        </p:txBody>
      </p:sp>
      <p:sp>
        <p:nvSpPr>
          <p:cNvPr id="11" name="Ellipse 10">
            <a:extLst>
              <a:ext uri="{FF2B5EF4-FFF2-40B4-BE49-F238E27FC236}">
                <a16:creationId xmlns:a16="http://schemas.microsoft.com/office/drawing/2014/main" id="{A25925CC-4DC0-F325-9B9C-665FAC85E1FC}"/>
              </a:ext>
            </a:extLst>
          </p:cNvPr>
          <p:cNvSpPr/>
          <p:nvPr/>
        </p:nvSpPr>
        <p:spPr>
          <a:xfrm>
            <a:off x="331029" y="3102674"/>
            <a:ext cx="4688352" cy="166208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Ne font pas partie des professions de</a:t>
            </a:r>
          </a:p>
          <a:p>
            <a:pPr algn="ctr"/>
            <a:r>
              <a:rPr lang="fr-FR" sz="1600" dirty="0">
                <a:solidFill>
                  <a:schemeClr val="tx1"/>
                </a:solidFill>
              </a:rPr>
              <a:t>santé (4ème partie du CSP). Seule mention dans l’art. R1110-2 (échange d’informations de</a:t>
            </a:r>
          </a:p>
          <a:p>
            <a:pPr algn="ctr"/>
            <a:r>
              <a:rPr lang="fr-FR" sz="1600" dirty="0">
                <a:solidFill>
                  <a:schemeClr val="tx1"/>
                </a:solidFill>
              </a:rPr>
              <a:t>santé).</a:t>
            </a:r>
          </a:p>
        </p:txBody>
      </p:sp>
      <p:sp>
        <p:nvSpPr>
          <p:cNvPr id="14" name="Ellipse 13">
            <a:extLst>
              <a:ext uri="{FF2B5EF4-FFF2-40B4-BE49-F238E27FC236}">
                <a16:creationId xmlns:a16="http://schemas.microsoft.com/office/drawing/2014/main" id="{3FA83C8A-03BB-94BD-8326-9D314A55BDD3}"/>
              </a:ext>
            </a:extLst>
          </p:cNvPr>
          <p:cNvSpPr/>
          <p:nvPr/>
        </p:nvSpPr>
        <p:spPr>
          <a:xfrm>
            <a:off x="1509271" y="2295185"/>
            <a:ext cx="4041090" cy="103729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Titre de psychologue réservé aux titulaires d’un master en</a:t>
            </a:r>
          </a:p>
          <a:p>
            <a:pPr algn="ctr"/>
            <a:r>
              <a:rPr lang="fr-FR" sz="1600" dirty="0">
                <a:solidFill>
                  <a:schemeClr val="tx1"/>
                </a:solidFill>
              </a:rPr>
              <a:t>psychologie (ou diplôme équivalent).</a:t>
            </a:r>
          </a:p>
        </p:txBody>
      </p:sp>
      <p:sp>
        <p:nvSpPr>
          <p:cNvPr id="5" name="ZoneTexte 4">
            <a:extLst>
              <a:ext uri="{FF2B5EF4-FFF2-40B4-BE49-F238E27FC236}">
                <a16:creationId xmlns:a16="http://schemas.microsoft.com/office/drawing/2014/main" id="{14A842EA-1930-C184-4E88-0775502BD7EF}"/>
              </a:ext>
            </a:extLst>
          </p:cNvPr>
          <p:cNvSpPr txBox="1"/>
          <p:nvPr/>
        </p:nvSpPr>
        <p:spPr>
          <a:xfrm>
            <a:off x="3307596" y="49321"/>
            <a:ext cx="7299444" cy="1754326"/>
          </a:xfrm>
          <a:prstGeom prst="rect">
            <a:avLst/>
          </a:prstGeom>
          <a:noFill/>
        </p:spPr>
        <p:txBody>
          <a:bodyPr wrap="square">
            <a:spAutoFit/>
          </a:bodyPr>
          <a:lstStyle/>
          <a:p>
            <a:r>
              <a:rPr lang="fr-FR" sz="1200" b="1" dirty="0"/>
              <a:t>Sources officielles</a:t>
            </a:r>
          </a:p>
          <a:p>
            <a:pPr marL="171450" indent="-171450">
              <a:buFont typeface="Arial" panose="020B0604020202020204" pitchFamily="34" charset="0"/>
              <a:buChar char="•"/>
            </a:pPr>
            <a:r>
              <a:rPr lang="pt-BR" sz="1200" dirty="0"/>
              <a:t>Légifrance - Art. R1110-2</a:t>
            </a:r>
          </a:p>
          <a:p>
            <a:pPr marL="171450" indent="-171450">
              <a:buFont typeface="Arial" panose="020B0604020202020204" pitchFamily="34" charset="0"/>
              <a:buChar char="•"/>
            </a:pPr>
            <a:r>
              <a:rPr lang="fr-FR" sz="1200" dirty="0"/>
              <a:t>Loi n°85-772 du 25/07/1985 (art. 44)</a:t>
            </a:r>
          </a:p>
          <a:p>
            <a:pPr marL="171450" indent="-171450">
              <a:buFont typeface="Arial" panose="020B0604020202020204" pitchFamily="34" charset="0"/>
              <a:buChar char="•"/>
            </a:pPr>
            <a:r>
              <a:rPr lang="fr-FR" sz="1200" dirty="0"/>
              <a:t>ARPP (uniquement pour les psychothérapeutes)</a:t>
            </a:r>
          </a:p>
          <a:p>
            <a:pPr marL="171450" indent="-171450">
              <a:buFont typeface="Arial" panose="020B0604020202020204" pitchFamily="34" charset="0"/>
              <a:buChar char="•"/>
            </a:pPr>
            <a:r>
              <a:rPr lang="fr-FR" sz="1200" dirty="0"/>
              <a:t>Décret n°90-255 du 22/03/1990</a:t>
            </a:r>
          </a:p>
          <a:p>
            <a:pPr marL="171450" indent="-171450">
              <a:buFont typeface="Arial" panose="020B0604020202020204" pitchFamily="34" charset="0"/>
              <a:buChar char="•"/>
            </a:pPr>
            <a:r>
              <a:rPr lang="fr-FR" sz="1200" dirty="0"/>
              <a:t>Art. L. 4151-1 du CSP</a:t>
            </a:r>
          </a:p>
          <a:p>
            <a:pPr marL="171450" indent="-171450">
              <a:buFont typeface="Arial" panose="020B0604020202020204" pitchFamily="34" charset="0"/>
              <a:buChar char="•"/>
            </a:pPr>
            <a:r>
              <a:rPr lang="fr-FR" sz="1200" dirty="0"/>
              <a:t>Ameli.fr</a:t>
            </a:r>
          </a:p>
          <a:p>
            <a:pPr marL="171450" indent="-171450">
              <a:buFont typeface="Arial" panose="020B0604020202020204" pitchFamily="34" charset="0"/>
              <a:buChar char="•"/>
            </a:pPr>
            <a:r>
              <a:rPr lang="fr-FR" sz="1200" dirty="0"/>
              <a:t>Loi n°85-772</a:t>
            </a:r>
          </a:p>
          <a:p>
            <a:pPr marL="171450" indent="-171450">
              <a:buFont typeface="Arial" panose="020B0604020202020204" pitchFamily="34" charset="0"/>
              <a:buChar char="•"/>
            </a:pPr>
            <a:endParaRPr lang="fr-FR" sz="1200" dirty="0"/>
          </a:p>
        </p:txBody>
      </p:sp>
      <p:sp>
        <p:nvSpPr>
          <p:cNvPr id="6" name="Ellipse 5">
            <a:extLst>
              <a:ext uri="{FF2B5EF4-FFF2-40B4-BE49-F238E27FC236}">
                <a16:creationId xmlns:a16="http://schemas.microsoft.com/office/drawing/2014/main" id="{7EE60916-5E09-87AB-9BC7-8796F1A8A01D}"/>
              </a:ext>
            </a:extLst>
          </p:cNvPr>
          <p:cNvSpPr/>
          <p:nvPr/>
        </p:nvSpPr>
        <p:spPr>
          <a:xfrm>
            <a:off x="5737975" y="1204959"/>
            <a:ext cx="3221421" cy="171143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Réglementé par:</a:t>
            </a:r>
          </a:p>
          <a:p>
            <a:pPr marL="285750" indent="-285750" algn="ctr">
              <a:buFont typeface="Arial" panose="020B0604020202020204" pitchFamily="34" charset="0"/>
              <a:buChar char="•"/>
            </a:pPr>
            <a:r>
              <a:rPr lang="fr-FR" sz="1600" dirty="0">
                <a:solidFill>
                  <a:schemeClr val="tx1"/>
                </a:solidFill>
              </a:rPr>
              <a:t>Loi n°85-772 (usage du titre).</a:t>
            </a:r>
          </a:p>
          <a:p>
            <a:pPr marL="285750" indent="-285750" algn="ctr">
              <a:buFont typeface="Arial" panose="020B0604020202020204" pitchFamily="34" charset="0"/>
              <a:buChar char="•"/>
            </a:pPr>
            <a:r>
              <a:rPr lang="fr-FR" sz="1600" dirty="0">
                <a:solidFill>
                  <a:schemeClr val="tx1"/>
                </a:solidFill>
              </a:rPr>
              <a:t>Décret n°90-255 (conditions d’exercice).</a:t>
            </a:r>
          </a:p>
        </p:txBody>
      </p:sp>
      <p:sp>
        <p:nvSpPr>
          <p:cNvPr id="7" name="Ellipse 6">
            <a:extLst>
              <a:ext uri="{FF2B5EF4-FFF2-40B4-BE49-F238E27FC236}">
                <a16:creationId xmlns:a16="http://schemas.microsoft.com/office/drawing/2014/main" id="{768A12C2-DE25-C446-579F-0A78A78E998E}"/>
              </a:ext>
            </a:extLst>
          </p:cNvPr>
          <p:cNvSpPr/>
          <p:nvPr/>
        </p:nvSpPr>
        <p:spPr>
          <a:xfrm>
            <a:off x="7823594" y="1930854"/>
            <a:ext cx="4210507" cy="279552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b="1" dirty="0">
                <a:solidFill>
                  <a:schemeClr val="tx1"/>
                </a:solidFill>
              </a:rPr>
              <a:t>Actes autorisés</a:t>
            </a:r>
          </a:p>
          <a:p>
            <a:pPr marL="285750" indent="-285750" algn="ctr">
              <a:buFont typeface="Arial" panose="020B0604020202020204" pitchFamily="34" charset="0"/>
              <a:buChar char="•"/>
            </a:pPr>
            <a:r>
              <a:rPr lang="fr-FR" sz="1600" dirty="0">
                <a:solidFill>
                  <a:schemeClr val="tx1"/>
                </a:solidFill>
              </a:rPr>
              <a:t>Évaluation psychologique (tests, entretiens).</a:t>
            </a:r>
          </a:p>
          <a:p>
            <a:pPr marL="285750" indent="-285750" algn="ctr">
              <a:buFont typeface="Arial" panose="020B0604020202020204" pitchFamily="34" charset="0"/>
              <a:buChar char="•"/>
            </a:pPr>
            <a:r>
              <a:rPr lang="fr-FR" sz="1600" dirty="0">
                <a:solidFill>
                  <a:schemeClr val="tx1"/>
                </a:solidFill>
              </a:rPr>
              <a:t>Accompagnement psychologique.</a:t>
            </a:r>
          </a:p>
          <a:p>
            <a:pPr algn="ctr"/>
            <a:r>
              <a:rPr lang="fr-FR" sz="1600" b="1" dirty="0">
                <a:solidFill>
                  <a:schemeClr val="tx1"/>
                </a:solidFill>
              </a:rPr>
              <a:t>Interdits</a:t>
            </a:r>
            <a:r>
              <a:rPr lang="fr-FR" sz="1600" dirty="0">
                <a:solidFill>
                  <a:schemeClr val="tx1"/>
                </a:solidFill>
              </a:rPr>
              <a:t> :Art. L. 4151-1 du CSP</a:t>
            </a:r>
          </a:p>
          <a:p>
            <a:pPr marL="285750" indent="-285750" algn="ctr">
              <a:buFont typeface="Arial" panose="020B0604020202020204" pitchFamily="34" charset="0"/>
              <a:buChar char="•"/>
            </a:pPr>
            <a:r>
              <a:rPr lang="fr-FR" sz="1600" dirty="0">
                <a:solidFill>
                  <a:schemeClr val="tx1"/>
                </a:solidFill>
              </a:rPr>
              <a:t>Diagnostic médical.</a:t>
            </a:r>
          </a:p>
          <a:p>
            <a:pPr marL="285750" indent="-285750" algn="ctr">
              <a:buFont typeface="Arial" panose="020B0604020202020204" pitchFamily="34" charset="0"/>
              <a:buChar char="•"/>
            </a:pPr>
            <a:r>
              <a:rPr lang="fr-FR" sz="1600" dirty="0">
                <a:solidFill>
                  <a:schemeClr val="tx1"/>
                </a:solidFill>
              </a:rPr>
              <a:t>Prescription de médicaments.</a:t>
            </a:r>
          </a:p>
          <a:p>
            <a:pPr marL="285750" indent="-285750" algn="ctr">
              <a:buFont typeface="Arial" panose="020B0604020202020204" pitchFamily="34" charset="0"/>
              <a:buChar char="•"/>
            </a:pPr>
            <a:r>
              <a:rPr lang="fr-FR" sz="1600" dirty="0">
                <a:solidFill>
                  <a:schemeClr val="tx1"/>
                </a:solidFill>
              </a:rPr>
              <a:t>Psychothérapie (sauf si inscrit à l’ARPP).</a:t>
            </a:r>
          </a:p>
        </p:txBody>
      </p:sp>
      <p:sp>
        <p:nvSpPr>
          <p:cNvPr id="9" name="Ellipse 8">
            <a:extLst>
              <a:ext uri="{FF2B5EF4-FFF2-40B4-BE49-F238E27FC236}">
                <a16:creationId xmlns:a16="http://schemas.microsoft.com/office/drawing/2014/main" id="{0C45CA1A-C3EF-3FC8-C71A-94AB8B31FA34}"/>
              </a:ext>
            </a:extLst>
          </p:cNvPr>
          <p:cNvSpPr/>
          <p:nvPr/>
        </p:nvSpPr>
        <p:spPr>
          <a:xfrm>
            <a:off x="4841534" y="1892225"/>
            <a:ext cx="1456972" cy="85952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Pas d’ordre</a:t>
            </a:r>
          </a:p>
        </p:txBody>
      </p:sp>
      <p:sp>
        <p:nvSpPr>
          <p:cNvPr id="10" name="Ellipse 9">
            <a:extLst>
              <a:ext uri="{FF2B5EF4-FFF2-40B4-BE49-F238E27FC236}">
                <a16:creationId xmlns:a16="http://schemas.microsoft.com/office/drawing/2014/main" id="{C9B9E1CC-BB98-5B79-726C-DB539BCB8037}"/>
              </a:ext>
            </a:extLst>
          </p:cNvPr>
          <p:cNvSpPr/>
          <p:nvPr/>
        </p:nvSpPr>
        <p:spPr>
          <a:xfrm>
            <a:off x="2099977" y="4405315"/>
            <a:ext cx="4041090" cy="82321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Fichier ADELI (ARS).</a:t>
            </a:r>
          </a:p>
          <a:p>
            <a:pPr algn="ctr"/>
            <a:r>
              <a:rPr lang="fr-FR" sz="1600" dirty="0">
                <a:solidFill>
                  <a:schemeClr val="tx1"/>
                </a:solidFill>
              </a:rPr>
              <a:t>RPPS (pour les libéraux).</a:t>
            </a:r>
          </a:p>
        </p:txBody>
      </p:sp>
      <p:sp>
        <p:nvSpPr>
          <p:cNvPr id="15" name="Ellipse 14">
            <a:extLst>
              <a:ext uri="{FF2B5EF4-FFF2-40B4-BE49-F238E27FC236}">
                <a16:creationId xmlns:a16="http://schemas.microsoft.com/office/drawing/2014/main" id="{217463B4-F276-E904-F479-EDE7851C939E}"/>
              </a:ext>
            </a:extLst>
          </p:cNvPr>
          <p:cNvSpPr/>
          <p:nvPr/>
        </p:nvSpPr>
        <p:spPr>
          <a:xfrm>
            <a:off x="6628143" y="4066135"/>
            <a:ext cx="2395414" cy="171143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Master en psychologie (Bac+5) ou diplôme équivalent.</a:t>
            </a:r>
          </a:p>
        </p:txBody>
      </p:sp>
      <p:pic>
        <p:nvPicPr>
          <p:cNvPr id="8" name="Image 7">
            <a:extLst>
              <a:ext uri="{FF2B5EF4-FFF2-40B4-BE49-F238E27FC236}">
                <a16:creationId xmlns:a16="http://schemas.microsoft.com/office/drawing/2014/main" id="{BC29F5B8-8C73-D530-631B-A805955A0AE0}"/>
              </a:ext>
            </a:extLst>
          </p:cNvPr>
          <p:cNvPicPr>
            <a:picLocks noChangeAspect="1"/>
          </p:cNvPicPr>
          <p:nvPr/>
        </p:nvPicPr>
        <p:blipFill>
          <a:blip r:embed="rId6"/>
          <a:stretch>
            <a:fillRect/>
          </a:stretch>
        </p:blipFill>
        <p:spPr>
          <a:xfrm>
            <a:off x="5621964" y="2661553"/>
            <a:ext cx="773816" cy="723785"/>
          </a:xfrm>
          <a:prstGeom prst="rect">
            <a:avLst/>
          </a:prstGeom>
        </p:spPr>
      </p:pic>
    </p:spTree>
    <p:extLst>
      <p:ext uri="{BB962C8B-B14F-4D97-AF65-F5344CB8AC3E}">
        <p14:creationId xmlns:p14="http://schemas.microsoft.com/office/powerpoint/2010/main" val="695207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11" grpId="0" animBg="1"/>
      <p:bldP spid="14" grpId="0" animBg="1"/>
      <p:bldP spid="6" grpId="0" animBg="1"/>
      <p:bldP spid="7" grpId="0" animBg="1"/>
      <p:bldP spid="9" grpId="0" animBg="1"/>
      <p:bldP spid="10"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5B600-CBA8-D97D-18BF-120D129CEC04}"/>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BA6C9E81-556B-4D76-1773-881CA07FB454}"/>
              </a:ext>
            </a:extLst>
          </p:cNvPr>
          <p:cNvPicPr>
            <a:picLocks noChangeAspect="1"/>
          </p:cNvPicPr>
          <p:nvPr/>
        </p:nvPicPr>
        <p:blipFill>
          <a:blip r:embed="rId3"/>
          <a:stretch>
            <a:fillRect/>
          </a:stretch>
        </p:blipFill>
        <p:spPr>
          <a:xfrm>
            <a:off x="9482600" y="388687"/>
            <a:ext cx="2307153" cy="811307"/>
          </a:xfrm>
          <a:prstGeom prst="rect">
            <a:avLst/>
          </a:prstGeom>
        </p:spPr>
      </p:pic>
      <p:pic>
        <p:nvPicPr>
          <p:cNvPr id="18" name="Graphique 17">
            <a:extLst>
              <a:ext uri="{FF2B5EF4-FFF2-40B4-BE49-F238E27FC236}">
                <a16:creationId xmlns:a16="http://schemas.microsoft.com/office/drawing/2014/main" id="{CC0ECFA1-AD61-90E1-ECC0-D9FEAF634B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83667" y="4291514"/>
            <a:ext cx="2714802" cy="2132079"/>
          </a:xfrm>
          <a:prstGeom prst="rect">
            <a:avLst/>
          </a:prstGeom>
        </p:spPr>
      </p:pic>
      <p:sp>
        <p:nvSpPr>
          <p:cNvPr id="19" name="Titre 1">
            <a:extLst>
              <a:ext uri="{FF2B5EF4-FFF2-40B4-BE49-F238E27FC236}">
                <a16:creationId xmlns:a16="http://schemas.microsoft.com/office/drawing/2014/main" id="{AA872C49-39DD-A7DC-E634-5C34579FA7B6}"/>
              </a:ext>
            </a:extLst>
          </p:cNvPr>
          <p:cNvSpPr txBox="1">
            <a:spLocks/>
          </p:cNvSpPr>
          <p:nvPr/>
        </p:nvSpPr>
        <p:spPr>
          <a:xfrm>
            <a:off x="2345996" y="6042724"/>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AB42420D-60FA-A842-171E-A5E62BE3A6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8599" y="4857749"/>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9345D99D-1B9A-715A-4305-B2D3E32A9AB3}"/>
              </a:ext>
            </a:extLst>
          </p:cNvPr>
          <p:cNvSpPr/>
          <p:nvPr/>
        </p:nvSpPr>
        <p:spPr>
          <a:xfrm>
            <a:off x="5930265" y="2254293"/>
            <a:ext cx="4186271" cy="285667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dirty="0">
                <a:solidFill>
                  <a:schemeClr val="tx1"/>
                </a:solidFill>
              </a:rPr>
              <a:t>Professions paramédicales ou sociales réglementées (par d’autres codes)</a:t>
            </a:r>
          </a:p>
          <a:p>
            <a:pPr algn="ctr"/>
            <a:r>
              <a:rPr lang="fr-FR" dirty="0">
                <a:solidFill>
                  <a:schemeClr val="tx1"/>
                </a:solidFill>
              </a:rPr>
              <a:t>mais sans ordre ni inscription au CSP (Réglementées par le Code du travail, de l’action sociale, etc., mais pas au CSP)</a:t>
            </a:r>
          </a:p>
        </p:txBody>
      </p:sp>
      <p:sp>
        <p:nvSpPr>
          <p:cNvPr id="11" name="Ellipse 10">
            <a:extLst>
              <a:ext uri="{FF2B5EF4-FFF2-40B4-BE49-F238E27FC236}">
                <a16:creationId xmlns:a16="http://schemas.microsoft.com/office/drawing/2014/main" id="{A62F6993-3109-F6A5-F305-DC40D6B16CA6}"/>
              </a:ext>
            </a:extLst>
          </p:cNvPr>
          <p:cNvSpPr/>
          <p:nvPr/>
        </p:nvSpPr>
        <p:spPr>
          <a:xfrm>
            <a:off x="1507184" y="3023401"/>
            <a:ext cx="5048780" cy="129907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Réglementé par le Code</a:t>
            </a:r>
          </a:p>
          <a:p>
            <a:pPr algn="ctr"/>
            <a:r>
              <a:rPr lang="fr-FR" sz="1600" dirty="0">
                <a:solidFill>
                  <a:schemeClr val="tx1"/>
                </a:solidFill>
              </a:rPr>
              <a:t>de l’action sociale et des</a:t>
            </a:r>
          </a:p>
          <a:p>
            <a:pPr algn="ctr"/>
            <a:r>
              <a:rPr lang="fr-FR" sz="1600" dirty="0">
                <a:solidFill>
                  <a:schemeClr val="tx1"/>
                </a:solidFill>
              </a:rPr>
              <a:t>familles (CASF).</a:t>
            </a:r>
          </a:p>
        </p:txBody>
      </p:sp>
      <p:pic>
        <p:nvPicPr>
          <p:cNvPr id="12" name="Image 11">
            <a:extLst>
              <a:ext uri="{FF2B5EF4-FFF2-40B4-BE49-F238E27FC236}">
                <a16:creationId xmlns:a16="http://schemas.microsoft.com/office/drawing/2014/main" id="{51FA319C-E3F2-A505-F239-9DCCF47564D4}"/>
              </a:ext>
            </a:extLst>
          </p:cNvPr>
          <p:cNvPicPr>
            <a:picLocks noChangeAspect="1"/>
          </p:cNvPicPr>
          <p:nvPr/>
        </p:nvPicPr>
        <p:blipFill>
          <a:blip r:embed="rId6"/>
          <a:stretch>
            <a:fillRect/>
          </a:stretch>
        </p:blipFill>
        <p:spPr>
          <a:xfrm>
            <a:off x="2707640" y="4081396"/>
            <a:ext cx="2094361" cy="1172842"/>
          </a:xfrm>
          <a:prstGeom prst="rect">
            <a:avLst/>
          </a:prstGeom>
        </p:spPr>
      </p:pic>
      <p:pic>
        <p:nvPicPr>
          <p:cNvPr id="13" name="Image 12">
            <a:extLst>
              <a:ext uri="{FF2B5EF4-FFF2-40B4-BE49-F238E27FC236}">
                <a16:creationId xmlns:a16="http://schemas.microsoft.com/office/drawing/2014/main" id="{5F908A5F-2287-25AA-3765-161D8B109FC2}"/>
              </a:ext>
            </a:extLst>
          </p:cNvPr>
          <p:cNvPicPr>
            <a:picLocks noChangeAspect="1"/>
          </p:cNvPicPr>
          <p:nvPr/>
        </p:nvPicPr>
        <p:blipFill>
          <a:blip r:embed="rId7"/>
          <a:stretch>
            <a:fillRect/>
          </a:stretch>
        </p:blipFill>
        <p:spPr>
          <a:xfrm>
            <a:off x="1577746" y="3309968"/>
            <a:ext cx="949393" cy="1892814"/>
          </a:xfrm>
          <a:prstGeom prst="rect">
            <a:avLst/>
          </a:prstGeom>
        </p:spPr>
      </p:pic>
      <p:pic>
        <p:nvPicPr>
          <p:cNvPr id="3074" name="Picture 2" descr="ME (IRTS Réunion) - YouTube">
            <a:extLst>
              <a:ext uri="{FF2B5EF4-FFF2-40B4-BE49-F238E27FC236}">
                <a16:creationId xmlns:a16="http://schemas.microsoft.com/office/drawing/2014/main" id="{176681FF-224C-8647-B4F8-F55ABEBD85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0909" y="2215909"/>
            <a:ext cx="1697815" cy="9507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icker / Autocollant Caducée AMP - Aide Médico Psychologique | SC Adhésif">
            <a:extLst>
              <a:ext uri="{FF2B5EF4-FFF2-40B4-BE49-F238E27FC236}">
                <a16:creationId xmlns:a16="http://schemas.microsoft.com/office/drawing/2014/main" id="{DE6FD951-43D8-ADF1-F0D6-CB622B6F7D0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9143" y="2057541"/>
            <a:ext cx="1119911" cy="111991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ssistantes-Maternelles.NET (@assmatNET) • Facebook">
            <a:extLst>
              <a:ext uri="{FF2B5EF4-FFF2-40B4-BE49-F238E27FC236}">
                <a16:creationId xmlns:a16="http://schemas.microsoft.com/office/drawing/2014/main" id="{7B8C0188-3D72-3005-B46D-738EB1BD402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93127" y="2351635"/>
            <a:ext cx="937556" cy="937556"/>
          </a:xfrm>
          <a:prstGeom prst="rect">
            <a:avLst/>
          </a:prstGeom>
          <a:noFill/>
          <a:extLst>
            <a:ext uri="{909E8E84-426E-40DD-AFC4-6F175D3DCCD1}">
              <a14:hiddenFill xmlns:a14="http://schemas.microsoft.com/office/drawing/2010/main">
                <a:solidFill>
                  <a:srgbClr val="FFFFFF"/>
                </a:solidFill>
              </a14:hiddenFill>
            </a:ext>
          </a:extLst>
        </p:spPr>
      </p:pic>
      <p:sp>
        <p:nvSpPr>
          <p:cNvPr id="14" name="Ellipse 13">
            <a:extLst>
              <a:ext uri="{FF2B5EF4-FFF2-40B4-BE49-F238E27FC236}">
                <a16:creationId xmlns:a16="http://schemas.microsoft.com/office/drawing/2014/main" id="{0CB338A2-0A05-9FA7-340D-C011F28A7588}"/>
              </a:ext>
            </a:extLst>
          </p:cNvPr>
          <p:cNvSpPr/>
          <p:nvPr/>
        </p:nvSpPr>
        <p:spPr>
          <a:xfrm>
            <a:off x="6256808" y="1184783"/>
            <a:ext cx="3359818" cy="129907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Inscrit au CSP (art. L.</a:t>
            </a:r>
          </a:p>
          <a:p>
            <a:pPr algn="ctr"/>
            <a:r>
              <a:rPr lang="fr-FR" sz="1600" dirty="0">
                <a:solidFill>
                  <a:schemeClr val="tx1"/>
                </a:solidFill>
              </a:rPr>
              <a:t>4391-1) mais sans ordre.</a:t>
            </a:r>
          </a:p>
        </p:txBody>
      </p:sp>
      <p:pic>
        <p:nvPicPr>
          <p:cNvPr id="3080" name="Picture 8" descr="RECLASSEMENT DES AUXILIAIRES DE PUÉRICULTURE EN CATÉGORIE B UNE VICTOIRE FO  | Force Ouvrière Mulhouse &amp; m2A">
            <a:extLst>
              <a:ext uri="{FF2B5EF4-FFF2-40B4-BE49-F238E27FC236}">
                <a16:creationId xmlns:a16="http://schemas.microsoft.com/office/drawing/2014/main" id="{D1DC78AC-D047-31C3-9059-271950C10D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91186" y="361630"/>
            <a:ext cx="1450466" cy="1450466"/>
          </a:xfrm>
          <a:prstGeom prst="rect">
            <a:avLst/>
          </a:prstGeom>
          <a:noFill/>
          <a:extLst>
            <a:ext uri="{909E8E84-426E-40DD-AFC4-6F175D3DCCD1}">
              <a14:hiddenFill xmlns:a14="http://schemas.microsoft.com/office/drawing/2010/main">
                <a:solidFill>
                  <a:srgbClr val="FFFFFF"/>
                </a:solidFill>
              </a14:hiddenFill>
            </a:ext>
          </a:extLst>
        </p:spPr>
      </p:pic>
      <p:sp>
        <p:nvSpPr>
          <p:cNvPr id="17" name="Ellipse 16">
            <a:extLst>
              <a:ext uri="{FF2B5EF4-FFF2-40B4-BE49-F238E27FC236}">
                <a16:creationId xmlns:a16="http://schemas.microsoft.com/office/drawing/2014/main" id="{431BC32F-4EED-3AFA-1873-5217203DC9D6}"/>
              </a:ext>
            </a:extLst>
          </p:cNvPr>
          <p:cNvSpPr/>
          <p:nvPr/>
        </p:nvSpPr>
        <p:spPr>
          <a:xfrm>
            <a:off x="8626733" y="4323674"/>
            <a:ext cx="3359818" cy="129907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Réglementé par</a:t>
            </a:r>
          </a:p>
          <a:p>
            <a:pPr algn="ctr"/>
            <a:r>
              <a:rPr lang="fr-FR" sz="1600" dirty="0">
                <a:solidFill>
                  <a:schemeClr val="tx1"/>
                </a:solidFill>
              </a:rPr>
              <a:t>l’Éducation nationale</a:t>
            </a:r>
          </a:p>
        </p:txBody>
      </p:sp>
      <p:pic>
        <p:nvPicPr>
          <p:cNvPr id="3082" name="Picture 10" descr="AESH">
            <a:extLst>
              <a:ext uri="{FF2B5EF4-FFF2-40B4-BE49-F238E27FC236}">
                <a16:creationId xmlns:a16="http://schemas.microsoft.com/office/drawing/2014/main" id="{C39759D6-1380-3B5E-93A3-75AD21C44C2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31917" y="3071087"/>
            <a:ext cx="1589633" cy="1596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996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8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11" grpId="0" animBg="1"/>
      <p:bldP spid="14"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23DFB-C41C-9692-2F9F-6B9BAEB08D78}"/>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62EBE3D9-6509-0B93-3F41-3D08C0F33D17}"/>
              </a:ext>
            </a:extLst>
          </p:cNvPr>
          <p:cNvPicPr>
            <a:picLocks noChangeAspect="1"/>
          </p:cNvPicPr>
          <p:nvPr/>
        </p:nvPicPr>
        <p:blipFill>
          <a:blip r:embed="rId3"/>
          <a:stretch>
            <a:fillRect/>
          </a:stretch>
        </p:blipFill>
        <p:spPr>
          <a:xfrm>
            <a:off x="9318638" y="118316"/>
            <a:ext cx="2307153" cy="811307"/>
          </a:xfrm>
          <a:prstGeom prst="rect">
            <a:avLst/>
          </a:prstGeom>
        </p:spPr>
      </p:pic>
      <p:pic>
        <p:nvPicPr>
          <p:cNvPr id="18" name="Graphique 17">
            <a:extLst>
              <a:ext uri="{FF2B5EF4-FFF2-40B4-BE49-F238E27FC236}">
                <a16:creationId xmlns:a16="http://schemas.microsoft.com/office/drawing/2014/main" id="{0D09E95E-2A3A-9AEE-DBB9-54A800355B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79100" y="4245942"/>
            <a:ext cx="2714802" cy="2132079"/>
          </a:xfrm>
          <a:prstGeom prst="rect">
            <a:avLst/>
          </a:prstGeom>
        </p:spPr>
      </p:pic>
      <p:sp>
        <p:nvSpPr>
          <p:cNvPr id="19" name="Titre 1">
            <a:extLst>
              <a:ext uri="{FF2B5EF4-FFF2-40B4-BE49-F238E27FC236}">
                <a16:creationId xmlns:a16="http://schemas.microsoft.com/office/drawing/2014/main" id="{1006A468-E3D3-730C-578F-E213F767599C}"/>
              </a:ext>
            </a:extLst>
          </p:cNvPr>
          <p:cNvSpPr txBox="1">
            <a:spLocks/>
          </p:cNvSpPr>
          <p:nvPr/>
        </p:nvSpPr>
        <p:spPr>
          <a:xfrm>
            <a:off x="2673919" y="6140475"/>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4EE140CB-4196-D6E9-2D4F-70FAC194C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21" y="4808364"/>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ECDD22C3-F881-3835-0F10-C08149685E70}"/>
              </a:ext>
            </a:extLst>
          </p:cNvPr>
          <p:cNvSpPr/>
          <p:nvPr/>
        </p:nvSpPr>
        <p:spPr>
          <a:xfrm>
            <a:off x="6158313" y="2255398"/>
            <a:ext cx="5752910" cy="3912432"/>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b="1" dirty="0">
                <a:solidFill>
                  <a:schemeClr val="tx1"/>
                </a:solidFill>
              </a:rPr>
              <a:t>Métiers du bien-être et des thérapies non conventionnelles</a:t>
            </a:r>
          </a:p>
          <a:p>
            <a:pPr algn="ctr"/>
            <a:r>
              <a:rPr lang="fr-FR" sz="1600" dirty="0">
                <a:solidFill>
                  <a:schemeClr val="tx1"/>
                </a:solidFill>
              </a:rPr>
              <a:t>(Non réglementés par le CSP, sans titre protégé, sans ordre) Ces métiers relèvent souvent de</a:t>
            </a:r>
          </a:p>
          <a:p>
            <a:pPr algn="ctr"/>
            <a:r>
              <a:rPr lang="fr-FR" sz="1600" dirty="0">
                <a:solidFill>
                  <a:schemeClr val="tx1"/>
                </a:solidFill>
              </a:rPr>
              <a:t>la liberté d’entreprendre (art. L. 121-1 du Code de commerce) mais ne peuvent pas</a:t>
            </a:r>
          </a:p>
          <a:p>
            <a:pPr algn="ctr"/>
            <a:r>
              <a:rPr lang="fr-FR" sz="1600" dirty="0">
                <a:solidFill>
                  <a:schemeClr val="tx1"/>
                </a:solidFill>
              </a:rPr>
              <a:t>prétendre soigner des maladies (réservé aux professions de santé du CSP). Risque</a:t>
            </a:r>
          </a:p>
          <a:p>
            <a:pPr algn="ctr"/>
            <a:r>
              <a:rPr lang="fr-FR" sz="1600" dirty="0">
                <a:solidFill>
                  <a:schemeClr val="tx1"/>
                </a:solidFill>
              </a:rPr>
              <a:t>juridique : L’usurpation du titre de thérapeute; ou d’activités réservées (ex. : diagnostic,</a:t>
            </a:r>
          </a:p>
          <a:p>
            <a:pPr algn="ctr"/>
            <a:r>
              <a:rPr lang="fr-FR" sz="1600" dirty="0">
                <a:solidFill>
                  <a:schemeClr val="tx1"/>
                </a:solidFill>
              </a:rPr>
              <a:t>prescription) est sanctionnée pénalement (art. L. 4161-13 et L. 4331-1 du CSP).</a:t>
            </a:r>
          </a:p>
        </p:txBody>
      </p:sp>
      <p:sp>
        <p:nvSpPr>
          <p:cNvPr id="6" name="Ellipse 5">
            <a:extLst>
              <a:ext uri="{FF2B5EF4-FFF2-40B4-BE49-F238E27FC236}">
                <a16:creationId xmlns:a16="http://schemas.microsoft.com/office/drawing/2014/main" id="{8DCC380B-9F14-A481-4D2D-DACB68728563}"/>
              </a:ext>
            </a:extLst>
          </p:cNvPr>
          <p:cNvSpPr/>
          <p:nvPr/>
        </p:nvSpPr>
        <p:spPr>
          <a:xfrm>
            <a:off x="2175290" y="1638204"/>
            <a:ext cx="4708110" cy="293642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Non réglementé</a:t>
            </a:r>
          </a:p>
        </p:txBody>
      </p:sp>
      <p:pic>
        <p:nvPicPr>
          <p:cNvPr id="7" name="Image 6">
            <a:extLst>
              <a:ext uri="{FF2B5EF4-FFF2-40B4-BE49-F238E27FC236}">
                <a16:creationId xmlns:a16="http://schemas.microsoft.com/office/drawing/2014/main" id="{683D1476-1614-3D76-4449-730F22EE3766}"/>
              </a:ext>
            </a:extLst>
          </p:cNvPr>
          <p:cNvPicPr>
            <a:picLocks noChangeAspect="1"/>
          </p:cNvPicPr>
          <p:nvPr/>
        </p:nvPicPr>
        <p:blipFill>
          <a:blip r:embed="rId6"/>
          <a:stretch>
            <a:fillRect/>
          </a:stretch>
        </p:blipFill>
        <p:spPr>
          <a:xfrm>
            <a:off x="3259871" y="4245943"/>
            <a:ext cx="1031270" cy="999609"/>
          </a:xfrm>
          <a:prstGeom prst="rect">
            <a:avLst/>
          </a:prstGeom>
        </p:spPr>
      </p:pic>
      <p:sp>
        <p:nvSpPr>
          <p:cNvPr id="9" name="Ellipse 8">
            <a:extLst>
              <a:ext uri="{FF2B5EF4-FFF2-40B4-BE49-F238E27FC236}">
                <a16:creationId xmlns:a16="http://schemas.microsoft.com/office/drawing/2014/main" id="{EC3F478D-B969-90C7-5DA7-C675FEADD384}"/>
              </a:ext>
            </a:extLst>
          </p:cNvPr>
          <p:cNvSpPr/>
          <p:nvPr/>
        </p:nvSpPr>
        <p:spPr>
          <a:xfrm>
            <a:off x="952517" y="4994534"/>
            <a:ext cx="2714802" cy="128272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Certifications privées. Interdiction de poser un</a:t>
            </a:r>
          </a:p>
          <a:p>
            <a:pPr algn="ctr"/>
            <a:r>
              <a:rPr lang="fr-FR" sz="1600" dirty="0">
                <a:solidFill>
                  <a:schemeClr val="tx1"/>
                </a:solidFill>
              </a:rPr>
              <a:t>diagnostic médical.</a:t>
            </a:r>
          </a:p>
        </p:txBody>
      </p:sp>
      <p:pic>
        <p:nvPicPr>
          <p:cNvPr id="4098" name="Picture 2" descr="Sophrologue : Lise MICHELS">
            <a:extLst>
              <a:ext uri="{FF2B5EF4-FFF2-40B4-BE49-F238E27FC236}">
                <a16:creationId xmlns:a16="http://schemas.microsoft.com/office/drawing/2014/main" id="{175DDFFA-660E-3F33-1BC4-B6B7763C22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3849" y="3773190"/>
            <a:ext cx="1489567" cy="945505"/>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38F87B9C-AA96-4B19-46D0-31E44EA78B9F}"/>
              </a:ext>
            </a:extLst>
          </p:cNvPr>
          <p:cNvSpPr/>
          <p:nvPr/>
        </p:nvSpPr>
        <p:spPr>
          <a:xfrm>
            <a:off x="95194" y="4286860"/>
            <a:ext cx="1909666" cy="79131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Certifications privées</a:t>
            </a:r>
          </a:p>
        </p:txBody>
      </p:sp>
      <p:pic>
        <p:nvPicPr>
          <p:cNvPr id="4100" name="Picture 4" descr="Hypnotherapeute Genève-Carouge | A. HURE | Acacias-Plan les ouates">
            <a:extLst>
              <a:ext uri="{FF2B5EF4-FFF2-40B4-BE49-F238E27FC236}">
                <a16:creationId xmlns:a16="http://schemas.microsoft.com/office/drawing/2014/main" id="{F6A79E4A-61D0-5DF5-99C7-D207190DF1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92682" y="2583064"/>
            <a:ext cx="1071563" cy="1071563"/>
          </a:xfrm>
          <a:prstGeom prst="rect">
            <a:avLst/>
          </a:prstGeom>
          <a:noFill/>
          <a:extLst>
            <a:ext uri="{909E8E84-426E-40DD-AFC4-6F175D3DCCD1}">
              <a14:hiddenFill xmlns:a14="http://schemas.microsoft.com/office/drawing/2010/main">
                <a:solidFill>
                  <a:srgbClr val="FFFFFF"/>
                </a:solidFill>
              </a14:hiddenFill>
            </a:ext>
          </a:extLst>
        </p:spPr>
      </p:pic>
      <p:sp>
        <p:nvSpPr>
          <p:cNvPr id="12" name="Ellipse 11">
            <a:extLst>
              <a:ext uri="{FF2B5EF4-FFF2-40B4-BE49-F238E27FC236}">
                <a16:creationId xmlns:a16="http://schemas.microsoft.com/office/drawing/2014/main" id="{8A99C11F-00DE-EB54-8606-F46D46FCFD23}"/>
              </a:ext>
            </a:extLst>
          </p:cNvPr>
          <p:cNvSpPr/>
          <p:nvPr/>
        </p:nvSpPr>
        <p:spPr>
          <a:xfrm>
            <a:off x="-17586" y="2074571"/>
            <a:ext cx="2220786" cy="1998971"/>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Formations privées. Interdiction des</a:t>
            </a:r>
          </a:p>
          <a:p>
            <a:pPr algn="ctr"/>
            <a:r>
              <a:rPr lang="fr-FR" sz="1600" dirty="0">
                <a:solidFill>
                  <a:schemeClr val="tx1"/>
                </a:solidFill>
              </a:rPr>
              <a:t>actes médicaux (sauf si</a:t>
            </a:r>
          </a:p>
          <a:p>
            <a:pPr algn="ctr"/>
            <a:r>
              <a:rPr lang="fr-FR" sz="1600" dirty="0">
                <a:solidFill>
                  <a:schemeClr val="tx1"/>
                </a:solidFill>
              </a:rPr>
              <a:t>psychologue clinicien inscrit</a:t>
            </a:r>
          </a:p>
          <a:p>
            <a:pPr algn="ctr"/>
            <a:r>
              <a:rPr lang="fr-FR" sz="1600" dirty="0">
                <a:solidFill>
                  <a:schemeClr val="tx1"/>
                </a:solidFill>
              </a:rPr>
              <a:t>au CSP).</a:t>
            </a:r>
          </a:p>
        </p:txBody>
      </p:sp>
      <p:pic>
        <p:nvPicPr>
          <p:cNvPr id="4102" name="Picture 6" descr="Be Réflexologie, cabinet de réflexologie à Pordic">
            <a:extLst>
              <a:ext uri="{FF2B5EF4-FFF2-40B4-BE49-F238E27FC236}">
                <a16:creationId xmlns:a16="http://schemas.microsoft.com/office/drawing/2014/main" id="{4886C61B-F7B1-6E43-012D-3FC44364203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50026" y="1274765"/>
            <a:ext cx="1815136" cy="945505"/>
          </a:xfrm>
          <a:prstGeom prst="rect">
            <a:avLst/>
          </a:prstGeom>
          <a:noFill/>
          <a:extLst>
            <a:ext uri="{909E8E84-426E-40DD-AFC4-6F175D3DCCD1}">
              <a14:hiddenFill xmlns:a14="http://schemas.microsoft.com/office/drawing/2010/main">
                <a:solidFill>
                  <a:srgbClr val="FFFFFF"/>
                </a:solidFill>
              </a14:hiddenFill>
            </a:ext>
          </a:extLst>
        </p:spPr>
      </p:pic>
      <p:sp>
        <p:nvSpPr>
          <p:cNvPr id="14" name="Ellipse 13">
            <a:extLst>
              <a:ext uri="{FF2B5EF4-FFF2-40B4-BE49-F238E27FC236}">
                <a16:creationId xmlns:a16="http://schemas.microsoft.com/office/drawing/2014/main" id="{C2B4C5C0-7406-F4F7-610F-AF105A9C8C4A}"/>
              </a:ext>
            </a:extLst>
          </p:cNvPr>
          <p:cNvSpPr/>
          <p:nvPr/>
        </p:nvSpPr>
        <p:spPr>
          <a:xfrm>
            <a:off x="380820" y="1130297"/>
            <a:ext cx="1909666" cy="79131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Certifications privées</a:t>
            </a:r>
          </a:p>
        </p:txBody>
      </p:sp>
      <p:pic>
        <p:nvPicPr>
          <p:cNvPr id="4104" name="Picture 8" descr="Daniel Magnétisme - Énergéticien à Maxou | Resalib">
            <a:extLst>
              <a:ext uri="{FF2B5EF4-FFF2-40B4-BE49-F238E27FC236}">
                <a16:creationId xmlns:a16="http://schemas.microsoft.com/office/drawing/2014/main" id="{C6F45754-48BB-3D6F-8ACA-701714D3E58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28313" y="1047792"/>
            <a:ext cx="1800068" cy="1008038"/>
          </a:xfrm>
          <a:prstGeom prst="rect">
            <a:avLst/>
          </a:prstGeom>
          <a:noFill/>
          <a:extLst>
            <a:ext uri="{909E8E84-426E-40DD-AFC4-6F175D3DCCD1}">
              <a14:hiddenFill xmlns:a14="http://schemas.microsoft.com/office/drawing/2010/main">
                <a:solidFill>
                  <a:srgbClr val="FFFFFF"/>
                </a:solidFill>
              </a14:hiddenFill>
            </a:ext>
          </a:extLst>
        </p:spPr>
      </p:pic>
      <p:sp>
        <p:nvSpPr>
          <p:cNvPr id="15" name="Ellipse 14">
            <a:extLst>
              <a:ext uri="{FF2B5EF4-FFF2-40B4-BE49-F238E27FC236}">
                <a16:creationId xmlns:a16="http://schemas.microsoft.com/office/drawing/2014/main" id="{D4494321-C203-B838-4DEA-61D43ED80E6F}"/>
              </a:ext>
            </a:extLst>
          </p:cNvPr>
          <p:cNvSpPr/>
          <p:nvPr/>
        </p:nvSpPr>
        <p:spPr>
          <a:xfrm>
            <a:off x="1335653" y="147401"/>
            <a:ext cx="4474067" cy="115701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Aucune reconnaissance officielle.</a:t>
            </a:r>
          </a:p>
          <a:p>
            <a:pPr algn="ctr"/>
            <a:r>
              <a:rPr lang="fr-FR" sz="1600" dirty="0">
                <a:solidFill>
                  <a:schemeClr val="tx1"/>
                </a:solidFill>
              </a:rPr>
              <a:t>Risque de charlatanisme (art. 213-3</a:t>
            </a:r>
          </a:p>
          <a:p>
            <a:pPr algn="ctr"/>
            <a:r>
              <a:rPr lang="fr-FR" sz="1600" dirty="0">
                <a:solidFill>
                  <a:schemeClr val="tx1"/>
                </a:solidFill>
              </a:rPr>
              <a:t>du Code pénal).</a:t>
            </a:r>
          </a:p>
        </p:txBody>
      </p:sp>
      <p:pic>
        <p:nvPicPr>
          <p:cNvPr id="4106" name="Picture 10" descr="Aromathérapie Et Huiles Essentielles Brochure Du Modèle. Clip Art Libres De  Droits, Svg, Vecteurs Et Illustration. Image 62522124">
            <a:extLst>
              <a:ext uri="{FF2B5EF4-FFF2-40B4-BE49-F238E27FC236}">
                <a16:creationId xmlns:a16="http://schemas.microsoft.com/office/drawing/2014/main" id="{629881D2-1FCF-2BFA-32A6-DF4BE5324E7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89952" y="1375922"/>
            <a:ext cx="1043737" cy="1043737"/>
          </a:xfrm>
          <a:prstGeom prst="rect">
            <a:avLst/>
          </a:prstGeom>
          <a:noFill/>
          <a:extLst>
            <a:ext uri="{909E8E84-426E-40DD-AFC4-6F175D3DCCD1}">
              <a14:hiddenFill xmlns:a14="http://schemas.microsoft.com/office/drawing/2010/main">
                <a:solidFill>
                  <a:srgbClr val="FFFFFF"/>
                </a:solidFill>
              </a14:hiddenFill>
            </a:ext>
          </a:extLst>
        </p:spPr>
      </p:pic>
      <p:sp>
        <p:nvSpPr>
          <p:cNvPr id="17" name="Ellipse 16">
            <a:extLst>
              <a:ext uri="{FF2B5EF4-FFF2-40B4-BE49-F238E27FC236}">
                <a16:creationId xmlns:a16="http://schemas.microsoft.com/office/drawing/2014/main" id="{C29ED1D7-1787-9393-BC84-34D8DFDB2C4D}"/>
              </a:ext>
            </a:extLst>
          </p:cNvPr>
          <p:cNvSpPr/>
          <p:nvPr/>
        </p:nvSpPr>
        <p:spPr>
          <a:xfrm>
            <a:off x="5029898" y="293611"/>
            <a:ext cx="4288740" cy="13433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Formations privées. </a:t>
            </a:r>
          </a:p>
          <a:p>
            <a:pPr algn="ctr"/>
            <a:r>
              <a:rPr lang="fr-FR" sz="1600" dirty="0">
                <a:solidFill>
                  <a:schemeClr val="tx1"/>
                </a:solidFill>
              </a:rPr>
              <a:t>Interdiction de</a:t>
            </a:r>
          </a:p>
          <a:p>
            <a:pPr algn="ctr"/>
            <a:r>
              <a:rPr lang="fr-FR" sz="1600" dirty="0">
                <a:solidFill>
                  <a:schemeClr val="tx1"/>
                </a:solidFill>
              </a:rPr>
              <a:t>prescrire des huiles essentielles à</a:t>
            </a:r>
          </a:p>
          <a:p>
            <a:pPr algn="ctr"/>
            <a:r>
              <a:rPr lang="fr-FR" sz="1600" dirty="0">
                <a:solidFill>
                  <a:schemeClr val="tx1"/>
                </a:solidFill>
              </a:rPr>
              <a:t>visée thérapeutique. (sauf si</a:t>
            </a:r>
          </a:p>
          <a:p>
            <a:pPr algn="ctr"/>
            <a:r>
              <a:rPr lang="fr-FR" sz="1600" dirty="0">
                <a:solidFill>
                  <a:schemeClr val="tx1"/>
                </a:solidFill>
              </a:rPr>
              <a:t>pharmacien ou médecin)</a:t>
            </a:r>
          </a:p>
        </p:txBody>
      </p:sp>
      <p:pic>
        <p:nvPicPr>
          <p:cNvPr id="4108" name="Picture 12" descr="Formation à la Phytothérapie - Gayet Métois Formation">
            <a:extLst>
              <a:ext uri="{FF2B5EF4-FFF2-40B4-BE49-F238E27FC236}">
                <a16:creationId xmlns:a16="http://schemas.microsoft.com/office/drawing/2014/main" id="{C131650A-2348-D0B4-1F18-6B35890A395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63358" y="1876228"/>
            <a:ext cx="1197829" cy="1197829"/>
          </a:xfrm>
          <a:prstGeom prst="rect">
            <a:avLst/>
          </a:prstGeom>
          <a:noFill/>
          <a:extLst>
            <a:ext uri="{909E8E84-426E-40DD-AFC4-6F175D3DCCD1}">
              <a14:hiddenFill xmlns:a14="http://schemas.microsoft.com/office/drawing/2010/main">
                <a:solidFill>
                  <a:srgbClr val="FFFFFF"/>
                </a:solidFill>
              </a14:hiddenFill>
            </a:ext>
          </a:extLst>
        </p:spPr>
      </p:pic>
      <p:sp>
        <p:nvSpPr>
          <p:cNvPr id="20" name="Ellipse 19">
            <a:extLst>
              <a:ext uri="{FF2B5EF4-FFF2-40B4-BE49-F238E27FC236}">
                <a16:creationId xmlns:a16="http://schemas.microsoft.com/office/drawing/2014/main" id="{F7D99938-8060-0EFE-F76C-EC113C99F18C}"/>
              </a:ext>
            </a:extLst>
          </p:cNvPr>
          <p:cNvSpPr/>
          <p:nvPr/>
        </p:nvSpPr>
        <p:spPr>
          <a:xfrm>
            <a:off x="6660058" y="1529394"/>
            <a:ext cx="5296509" cy="884241"/>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Formations privées. Interdiction de</a:t>
            </a:r>
          </a:p>
          <a:p>
            <a:pPr algn="ctr"/>
            <a:r>
              <a:rPr lang="fr-FR" sz="1600" dirty="0">
                <a:solidFill>
                  <a:schemeClr val="tx1"/>
                </a:solidFill>
              </a:rPr>
              <a:t>prescrire des plantes médicinales. (sauf si</a:t>
            </a:r>
          </a:p>
          <a:p>
            <a:pPr algn="ctr"/>
            <a:r>
              <a:rPr lang="fr-FR" sz="1600" dirty="0">
                <a:solidFill>
                  <a:schemeClr val="tx1"/>
                </a:solidFill>
              </a:rPr>
              <a:t>pharmacien ou médecin)</a:t>
            </a:r>
          </a:p>
        </p:txBody>
      </p:sp>
    </p:spTree>
    <p:extLst>
      <p:ext uri="{BB962C8B-B14F-4D97-AF65-F5344CB8AC3E}">
        <p14:creationId xmlns:p14="http://schemas.microsoft.com/office/powerpoint/2010/main" val="41977224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10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10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10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10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6" grpId="0" animBg="1"/>
      <p:bldP spid="9" grpId="0" animBg="1"/>
      <p:bldP spid="11" grpId="0" animBg="1"/>
      <p:bldP spid="12" grpId="0" animBg="1"/>
      <p:bldP spid="14" grpId="0" animBg="1"/>
      <p:bldP spid="15" grpId="0" animBg="1"/>
      <p:bldP spid="17"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C9AEB-A2FD-C3A0-E2FC-95F4B7E869A0}"/>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A513CED9-551E-8D45-F57A-5B7727E0D6BB}"/>
              </a:ext>
            </a:extLst>
          </p:cNvPr>
          <p:cNvPicPr>
            <a:picLocks noChangeAspect="1"/>
          </p:cNvPicPr>
          <p:nvPr/>
        </p:nvPicPr>
        <p:blipFill>
          <a:blip r:embed="rId3"/>
          <a:stretch>
            <a:fillRect/>
          </a:stretch>
        </p:blipFill>
        <p:spPr>
          <a:xfrm>
            <a:off x="9318638" y="118316"/>
            <a:ext cx="2307153" cy="811307"/>
          </a:xfrm>
          <a:prstGeom prst="rect">
            <a:avLst/>
          </a:prstGeom>
        </p:spPr>
      </p:pic>
      <p:pic>
        <p:nvPicPr>
          <p:cNvPr id="18" name="Graphique 17">
            <a:extLst>
              <a:ext uri="{FF2B5EF4-FFF2-40B4-BE49-F238E27FC236}">
                <a16:creationId xmlns:a16="http://schemas.microsoft.com/office/drawing/2014/main" id="{D6DF3786-9D10-65E0-7557-44C0C1B790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79100" y="4245942"/>
            <a:ext cx="2714802" cy="2132079"/>
          </a:xfrm>
          <a:prstGeom prst="rect">
            <a:avLst/>
          </a:prstGeom>
        </p:spPr>
      </p:pic>
      <p:sp>
        <p:nvSpPr>
          <p:cNvPr id="19" name="Titre 1">
            <a:extLst>
              <a:ext uri="{FF2B5EF4-FFF2-40B4-BE49-F238E27FC236}">
                <a16:creationId xmlns:a16="http://schemas.microsoft.com/office/drawing/2014/main" id="{E8DF0914-BE23-1632-B01D-F20076613A2D}"/>
              </a:ext>
            </a:extLst>
          </p:cNvPr>
          <p:cNvSpPr txBox="1">
            <a:spLocks/>
          </p:cNvSpPr>
          <p:nvPr/>
        </p:nvSpPr>
        <p:spPr>
          <a:xfrm>
            <a:off x="3386521" y="6127396"/>
            <a:ext cx="7318866" cy="612288"/>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la diversité des cadres de pratiques</a:t>
            </a:r>
          </a:p>
        </p:txBody>
      </p:sp>
      <p:pic>
        <p:nvPicPr>
          <p:cNvPr id="1026" name="Picture 2" descr="Zoom sur le métier des infirmiers cadre de santé">
            <a:extLst>
              <a:ext uri="{FF2B5EF4-FFF2-40B4-BE49-F238E27FC236}">
                <a16:creationId xmlns:a16="http://schemas.microsoft.com/office/drawing/2014/main" id="{F7C42020-98E9-1568-75F6-15B69F0EDD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21" y="4808364"/>
            <a:ext cx="1574801" cy="999608"/>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7DAADF80-AA43-DD29-7721-6CD7A4A33944}"/>
              </a:ext>
            </a:extLst>
          </p:cNvPr>
          <p:cNvSpPr/>
          <p:nvPr/>
        </p:nvSpPr>
        <p:spPr>
          <a:xfrm>
            <a:off x="4279100" y="974873"/>
            <a:ext cx="5752910" cy="3912432"/>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b="1" dirty="0">
                <a:solidFill>
                  <a:schemeClr val="tx1"/>
                </a:solidFill>
              </a:rPr>
              <a:t>Métiers du bien-être et des thérapies non conventionnelles</a:t>
            </a:r>
          </a:p>
          <a:p>
            <a:pPr algn="ctr"/>
            <a:r>
              <a:rPr lang="fr-FR" sz="1600" dirty="0">
                <a:solidFill>
                  <a:schemeClr val="tx1"/>
                </a:solidFill>
              </a:rPr>
              <a:t>(Non réglementés par le CSP, sans titre protégé, sans ordre) Ces métiers relèvent souvent de</a:t>
            </a:r>
          </a:p>
          <a:p>
            <a:pPr algn="ctr"/>
            <a:r>
              <a:rPr lang="fr-FR" sz="1600" dirty="0">
                <a:solidFill>
                  <a:schemeClr val="tx1"/>
                </a:solidFill>
              </a:rPr>
              <a:t>la liberté d’entreprendre (art. L. 121-1 du Code de commerce) mais ne peuvent pas</a:t>
            </a:r>
          </a:p>
          <a:p>
            <a:pPr algn="ctr"/>
            <a:r>
              <a:rPr lang="fr-FR" sz="1600" dirty="0">
                <a:solidFill>
                  <a:schemeClr val="tx1"/>
                </a:solidFill>
              </a:rPr>
              <a:t>prétendre soigner des maladies (réservé aux professions de santé du CSP). Risque</a:t>
            </a:r>
          </a:p>
          <a:p>
            <a:pPr algn="ctr"/>
            <a:r>
              <a:rPr lang="fr-FR" sz="1600" dirty="0">
                <a:solidFill>
                  <a:schemeClr val="tx1"/>
                </a:solidFill>
              </a:rPr>
              <a:t>juridique : L’usurpation du titre de thérapeute; ou d’activités réservées (ex. : diagnostic,</a:t>
            </a:r>
          </a:p>
          <a:p>
            <a:pPr algn="ctr"/>
            <a:r>
              <a:rPr lang="fr-FR" sz="1600" dirty="0">
                <a:solidFill>
                  <a:schemeClr val="tx1"/>
                </a:solidFill>
              </a:rPr>
              <a:t>prescription) est sanctionnée pénalement (art. L. 4161-13 et L. 4331-1 du CSP).</a:t>
            </a:r>
          </a:p>
        </p:txBody>
      </p:sp>
      <p:sp>
        <p:nvSpPr>
          <p:cNvPr id="6" name="Ellipse 5">
            <a:extLst>
              <a:ext uri="{FF2B5EF4-FFF2-40B4-BE49-F238E27FC236}">
                <a16:creationId xmlns:a16="http://schemas.microsoft.com/office/drawing/2014/main" id="{F8EE9263-5C9A-02F8-CCE4-5A72D7380D29}"/>
              </a:ext>
            </a:extLst>
          </p:cNvPr>
          <p:cNvSpPr/>
          <p:nvPr/>
        </p:nvSpPr>
        <p:spPr>
          <a:xfrm>
            <a:off x="1978140" y="3047168"/>
            <a:ext cx="3205563" cy="181881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Interdit en France</a:t>
            </a:r>
            <a:r>
              <a:rPr lang="fr-FR" sz="1600" dirty="0">
                <a:solidFill>
                  <a:schemeClr val="tx1"/>
                </a:solidFill>
              </a:rPr>
              <a:t> (sauf pour</a:t>
            </a:r>
          </a:p>
          <a:p>
            <a:pPr algn="ctr"/>
            <a:r>
              <a:rPr lang="fr-FR" sz="1600" dirty="0">
                <a:solidFill>
                  <a:schemeClr val="tx1"/>
                </a:solidFill>
              </a:rPr>
              <a:t>les ostéopathes exclusivement</a:t>
            </a:r>
          </a:p>
          <a:p>
            <a:pPr algn="ctr"/>
            <a:r>
              <a:rPr lang="fr-FR" sz="1600" dirty="0">
                <a:solidFill>
                  <a:schemeClr val="tx1"/>
                </a:solidFill>
              </a:rPr>
              <a:t>manuels formés selon le</a:t>
            </a:r>
          </a:p>
          <a:p>
            <a:pPr algn="ctr"/>
            <a:r>
              <a:rPr lang="fr-FR" sz="1600" dirty="0">
                <a:solidFill>
                  <a:schemeClr val="tx1"/>
                </a:solidFill>
              </a:rPr>
              <a:t>décret n°2007-435)</a:t>
            </a:r>
          </a:p>
        </p:txBody>
      </p:sp>
      <p:pic>
        <p:nvPicPr>
          <p:cNvPr id="5122" name="Picture 2" descr="Logo De Chiropracteur Stock Illustrations, Vecteurs, &amp; Clipart – (2,245  Stock Illustrations)">
            <a:extLst>
              <a:ext uri="{FF2B5EF4-FFF2-40B4-BE49-F238E27FC236}">
                <a16:creationId xmlns:a16="http://schemas.microsoft.com/office/drawing/2014/main" id="{C0DCE62E-0110-A2EB-FACC-1E8B9D387A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5703" y="4460353"/>
            <a:ext cx="1196111" cy="1196111"/>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a:extLst>
              <a:ext uri="{FF2B5EF4-FFF2-40B4-BE49-F238E27FC236}">
                <a16:creationId xmlns:a16="http://schemas.microsoft.com/office/drawing/2014/main" id="{F9EFD2D9-1185-33F1-3BAC-0E42F1A021B9}"/>
              </a:ext>
            </a:extLst>
          </p:cNvPr>
          <p:cNvSpPr/>
          <p:nvPr/>
        </p:nvSpPr>
        <p:spPr>
          <a:xfrm>
            <a:off x="413163" y="5486033"/>
            <a:ext cx="3301193" cy="128272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Seuls les ostéopathes formés selon la</a:t>
            </a:r>
          </a:p>
          <a:p>
            <a:pPr algn="ctr"/>
            <a:r>
              <a:rPr lang="fr-FR" sz="1600" dirty="0">
                <a:solidFill>
                  <a:schemeClr val="tx1"/>
                </a:solidFill>
              </a:rPr>
              <a:t>loi sont autorisés (pas de titre de chiropracteur).</a:t>
            </a:r>
          </a:p>
        </p:txBody>
      </p:sp>
      <p:sp>
        <p:nvSpPr>
          <p:cNvPr id="4" name="Ellipse 3">
            <a:extLst>
              <a:ext uri="{FF2B5EF4-FFF2-40B4-BE49-F238E27FC236}">
                <a16:creationId xmlns:a16="http://schemas.microsoft.com/office/drawing/2014/main" id="{61873FAE-81D6-23E7-13F5-1A7822FC5317}"/>
              </a:ext>
            </a:extLst>
          </p:cNvPr>
          <p:cNvSpPr/>
          <p:nvPr/>
        </p:nvSpPr>
        <p:spPr>
          <a:xfrm>
            <a:off x="1925021" y="1552786"/>
            <a:ext cx="3205563" cy="121317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Interdit </a:t>
            </a:r>
            <a:r>
              <a:rPr lang="fr-FR" sz="1600" dirty="0">
                <a:solidFill>
                  <a:schemeClr val="tx1"/>
                </a:solidFill>
              </a:rPr>
              <a:t>(sauf si médecin ou sage-femme formée en</a:t>
            </a:r>
          </a:p>
          <a:p>
            <a:pPr algn="ctr"/>
            <a:r>
              <a:rPr lang="fr-FR" sz="1600" dirty="0">
                <a:solidFill>
                  <a:schemeClr val="tx1"/>
                </a:solidFill>
              </a:rPr>
              <a:t>acupuncture).</a:t>
            </a:r>
          </a:p>
        </p:txBody>
      </p:sp>
      <p:pic>
        <p:nvPicPr>
          <p:cNvPr id="5124" name="Picture 4" descr="5,1 mille Images et Photos de Acupuncture logo Libres de Droits |  Shutterstock">
            <a:extLst>
              <a:ext uri="{FF2B5EF4-FFF2-40B4-BE49-F238E27FC236}">
                <a16:creationId xmlns:a16="http://schemas.microsoft.com/office/drawing/2014/main" id="{5B8C7E8A-972D-A8A1-4D09-D4769A50D2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1933" y="1299218"/>
            <a:ext cx="1071563" cy="107156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47E333F8-CA10-9F68-A4A2-F32B3A233B0C}"/>
              </a:ext>
            </a:extLst>
          </p:cNvPr>
          <p:cNvSpPr/>
          <p:nvPr/>
        </p:nvSpPr>
        <p:spPr>
          <a:xfrm>
            <a:off x="184025" y="288260"/>
            <a:ext cx="3481992" cy="128272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Réservé aux professionnels de santé du</a:t>
            </a:r>
          </a:p>
          <a:p>
            <a:pPr algn="ctr"/>
            <a:r>
              <a:rPr lang="fr-FR" sz="1600" dirty="0">
                <a:solidFill>
                  <a:schemeClr val="tx1"/>
                </a:solidFill>
              </a:rPr>
              <a:t>CSP.</a:t>
            </a:r>
          </a:p>
        </p:txBody>
      </p:sp>
      <p:sp>
        <p:nvSpPr>
          <p:cNvPr id="8" name="Ellipse 7">
            <a:extLst>
              <a:ext uri="{FF2B5EF4-FFF2-40B4-BE49-F238E27FC236}">
                <a16:creationId xmlns:a16="http://schemas.microsoft.com/office/drawing/2014/main" id="{3658CC61-82AC-C090-853E-FA004E040B2C}"/>
              </a:ext>
            </a:extLst>
          </p:cNvPr>
          <p:cNvSpPr/>
          <p:nvPr/>
        </p:nvSpPr>
        <p:spPr>
          <a:xfrm>
            <a:off x="9392620" y="2931089"/>
            <a:ext cx="2378213" cy="175994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Non réglementé </a:t>
            </a:r>
            <a:r>
              <a:rPr lang="fr-FR" sz="1600" dirty="0">
                <a:solidFill>
                  <a:schemeClr val="tx1"/>
                </a:solidFill>
              </a:rPr>
              <a:t>(mais encadré</a:t>
            </a:r>
          </a:p>
          <a:p>
            <a:pPr algn="ctr"/>
            <a:r>
              <a:rPr lang="fr-FR" sz="1600" dirty="0">
                <a:solidFill>
                  <a:schemeClr val="tx1"/>
                </a:solidFill>
              </a:rPr>
              <a:t>par la loi n°2021-478 contre</a:t>
            </a:r>
          </a:p>
          <a:p>
            <a:pPr algn="ctr"/>
            <a:r>
              <a:rPr lang="fr-FR" sz="1600" dirty="0">
                <a:solidFill>
                  <a:schemeClr val="tx1"/>
                </a:solidFill>
              </a:rPr>
              <a:t>les dérives sectaires).</a:t>
            </a:r>
          </a:p>
        </p:txBody>
      </p:sp>
      <p:pic>
        <p:nvPicPr>
          <p:cNvPr id="5126" name="Picture 6" descr="Contact - Paris Médium">
            <a:extLst>
              <a:ext uri="{FF2B5EF4-FFF2-40B4-BE49-F238E27FC236}">
                <a16:creationId xmlns:a16="http://schemas.microsoft.com/office/drawing/2014/main" id="{2C7C5846-C77D-BDAE-1BF4-EBF866DECC1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12170" y="4547159"/>
            <a:ext cx="2603380" cy="709368"/>
          </a:xfrm>
          <a:prstGeom prst="rect">
            <a:avLst/>
          </a:prstGeom>
          <a:noFill/>
          <a:extLst>
            <a:ext uri="{909E8E84-426E-40DD-AFC4-6F175D3DCCD1}">
              <a14:hiddenFill xmlns:a14="http://schemas.microsoft.com/office/drawing/2010/main">
                <a:solidFill>
                  <a:srgbClr val="FFFFFF"/>
                </a:solidFill>
              </a14:hiddenFill>
            </a:ext>
          </a:extLst>
        </p:spPr>
      </p:pic>
      <p:sp>
        <p:nvSpPr>
          <p:cNvPr id="10" name="Ellipse 9">
            <a:extLst>
              <a:ext uri="{FF2B5EF4-FFF2-40B4-BE49-F238E27FC236}">
                <a16:creationId xmlns:a16="http://schemas.microsoft.com/office/drawing/2014/main" id="{8DE1D41E-C338-C004-62ED-E27D8EB6113E}"/>
              </a:ext>
            </a:extLst>
          </p:cNvPr>
          <p:cNvSpPr/>
          <p:nvPr/>
        </p:nvSpPr>
        <p:spPr>
          <a:xfrm>
            <a:off x="8611188" y="5130763"/>
            <a:ext cx="3481992" cy="96755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Aucune reconnaissance. Interdiction</a:t>
            </a:r>
          </a:p>
          <a:p>
            <a:pPr algn="ctr"/>
            <a:r>
              <a:rPr lang="fr-FR" sz="1600" dirty="0">
                <a:solidFill>
                  <a:schemeClr val="tx1"/>
                </a:solidFill>
              </a:rPr>
              <a:t>de se présenter comme thérapeute.</a:t>
            </a:r>
          </a:p>
        </p:txBody>
      </p:sp>
    </p:spTree>
    <p:extLst>
      <p:ext uri="{BB962C8B-B14F-4D97-AF65-F5344CB8AC3E}">
        <p14:creationId xmlns:p14="http://schemas.microsoft.com/office/powerpoint/2010/main" val="1325099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1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6" grpId="0" animBg="1"/>
      <p:bldP spid="3" grpId="0" animBg="1"/>
      <p:bldP spid="4" grpId="0" animBg="1"/>
      <p:bldP spid="5" grpId="0" animBg="1"/>
      <p:bldP spid="8"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B1ECC-821F-9EDC-6414-471D83066CD0}"/>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B2E78B2B-FCE9-FD7A-A794-6BDA01349546}"/>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17FEB617-3FDA-F9B5-7C83-7C18C27047FC}"/>
              </a:ext>
            </a:extLst>
          </p:cNvPr>
          <p:cNvSpPr/>
          <p:nvPr/>
        </p:nvSpPr>
        <p:spPr>
          <a:xfrm>
            <a:off x="4036734" y="2335394"/>
            <a:ext cx="3494231" cy="230502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dirty="0">
                <a:solidFill>
                  <a:schemeClr val="tx1"/>
                </a:solidFill>
              </a:rPr>
              <a:t>Conditions pour échanger des informations</a:t>
            </a:r>
            <a:endParaRPr lang="fr-FR" dirty="0"/>
          </a:p>
        </p:txBody>
      </p:sp>
      <p:sp>
        <p:nvSpPr>
          <p:cNvPr id="10" name="Ellipse 9">
            <a:extLst>
              <a:ext uri="{FF2B5EF4-FFF2-40B4-BE49-F238E27FC236}">
                <a16:creationId xmlns:a16="http://schemas.microsoft.com/office/drawing/2014/main" id="{2C5C7A63-2A87-398F-12A6-0BF8DAABFF5A}"/>
              </a:ext>
            </a:extLst>
          </p:cNvPr>
          <p:cNvSpPr/>
          <p:nvPr/>
        </p:nvSpPr>
        <p:spPr>
          <a:xfrm>
            <a:off x="1598755" y="2667526"/>
            <a:ext cx="2983325" cy="184619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Obligatoires</a:t>
            </a:r>
          </a:p>
        </p:txBody>
      </p:sp>
      <p:pic>
        <p:nvPicPr>
          <p:cNvPr id="18" name="Graphique 17">
            <a:extLst>
              <a:ext uri="{FF2B5EF4-FFF2-40B4-BE49-F238E27FC236}">
                <a16:creationId xmlns:a16="http://schemas.microsoft.com/office/drawing/2014/main" id="{DAA83BBB-0560-E41A-E668-9085C03906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4458" y="4044814"/>
            <a:ext cx="2714802" cy="2132079"/>
          </a:xfrm>
          <a:prstGeom prst="rect">
            <a:avLst/>
          </a:prstGeom>
        </p:spPr>
      </p:pic>
      <p:sp>
        <p:nvSpPr>
          <p:cNvPr id="19" name="Titre 1">
            <a:extLst>
              <a:ext uri="{FF2B5EF4-FFF2-40B4-BE49-F238E27FC236}">
                <a16:creationId xmlns:a16="http://schemas.microsoft.com/office/drawing/2014/main" id="{044F4AF8-9477-55CC-EC4F-F4DFF0C45046}"/>
              </a:ext>
            </a:extLst>
          </p:cNvPr>
          <p:cNvSpPr txBox="1">
            <a:spLocks/>
          </p:cNvSpPr>
          <p:nvPr/>
        </p:nvSpPr>
        <p:spPr>
          <a:xfrm>
            <a:off x="2383746" y="6063760"/>
            <a:ext cx="8517132"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3"/>
            </a:pPr>
            <a:r>
              <a:rPr lang="fr-FR" sz="2400" b="1" u="sng" dirty="0">
                <a:solidFill>
                  <a:srgbClr val="0D0D0D"/>
                </a:solidFill>
                <a:latin typeface="Verdana Pro Black (En-têtes)"/>
              </a:rPr>
              <a:t>travail en réseau et collaboration</a:t>
            </a:r>
          </a:p>
        </p:txBody>
      </p:sp>
      <p:pic>
        <p:nvPicPr>
          <p:cNvPr id="1026" name="Picture 2" descr="Zoom sur le métier des infirmiers cadre de santé">
            <a:extLst>
              <a:ext uri="{FF2B5EF4-FFF2-40B4-BE49-F238E27FC236}">
                <a16:creationId xmlns:a16="http://schemas.microsoft.com/office/drawing/2014/main" id="{C46A3425-C959-3636-0706-4F3A429CE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6168" y="4781665"/>
            <a:ext cx="1574801" cy="99960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199364F7-47A2-0388-74EA-E9E290E378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0969" y="497616"/>
            <a:ext cx="1951013" cy="1513617"/>
          </a:xfrm>
          <a:prstGeom prst="rect">
            <a:avLst/>
          </a:prstGeom>
        </p:spPr>
      </p:pic>
      <p:pic>
        <p:nvPicPr>
          <p:cNvPr id="12" name="Image 11">
            <a:extLst>
              <a:ext uri="{FF2B5EF4-FFF2-40B4-BE49-F238E27FC236}">
                <a16:creationId xmlns:a16="http://schemas.microsoft.com/office/drawing/2014/main" id="{61B90A69-833B-3820-BEEF-2AD5CFE1F9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37409" y="155247"/>
            <a:ext cx="1798650" cy="1513617"/>
          </a:xfrm>
          <a:prstGeom prst="rect">
            <a:avLst/>
          </a:prstGeom>
        </p:spPr>
      </p:pic>
      <p:pic>
        <p:nvPicPr>
          <p:cNvPr id="14" name="Image 13">
            <a:extLst>
              <a:ext uri="{FF2B5EF4-FFF2-40B4-BE49-F238E27FC236}">
                <a16:creationId xmlns:a16="http://schemas.microsoft.com/office/drawing/2014/main" id="{3C65980A-CAD4-D20F-AD30-0BDA1AFDD9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983" y="4962078"/>
            <a:ext cx="1809673" cy="1657964"/>
          </a:xfrm>
          <a:prstGeom prst="rect">
            <a:avLst/>
          </a:prstGeom>
        </p:spPr>
      </p:pic>
      <p:sp>
        <p:nvSpPr>
          <p:cNvPr id="15" name="Ellipse 14">
            <a:extLst>
              <a:ext uri="{FF2B5EF4-FFF2-40B4-BE49-F238E27FC236}">
                <a16:creationId xmlns:a16="http://schemas.microsoft.com/office/drawing/2014/main" id="{893FDD86-66F3-61E0-AF3F-3BF638BF33A7}"/>
              </a:ext>
            </a:extLst>
          </p:cNvPr>
          <p:cNvSpPr/>
          <p:nvPr/>
        </p:nvSpPr>
        <p:spPr>
          <a:xfrm>
            <a:off x="1983434" y="4207284"/>
            <a:ext cx="2714802" cy="12081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Consentement éclairé du patient </a:t>
            </a:r>
            <a:r>
              <a:rPr lang="fr-FR" sz="1600" dirty="0">
                <a:solidFill>
                  <a:schemeClr val="tx1"/>
                </a:solidFill>
              </a:rPr>
              <a:t>(oral ou écrit, selon les structures).</a:t>
            </a:r>
          </a:p>
        </p:txBody>
      </p:sp>
      <p:sp>
        <p:nvSpPr>
          <p:cNvPr id="16" name="Ellipse 15">
            <a:extLst>
              <a:ext uri="{FF2B5EF4-FFF2-40B4-BE49-F238E27FC236}">
                <a16:creationId xmlns:a16="http://schemas.microsoft.com/office/drawing/2014/main" id="{09EFDA3A-205D-3A6A-0345-9C0CBCFA17CB}"/>
              </a:ext>
            </a:extLst>
          </p:cNvPr>
          <p:cNvSpPr/>
          <p:nvPr/>
        </p:nvSpPr>
        <p:spPr>
          <a:xfrm>
            <a:off x="0" y="3685475"/>
            <a:ext cx="2437979" cy="120815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600" b="1" dirty="0">
                <a:solidFill>
                  <a:schemeClr val="tx1"/>
                </a:solidFill>
              </a:rPr>
              <a:t>Respect du secret professionnel </a:t>
            </a:r>
            <a:r>
              <a:rPr lang="fr-FR" sz="1600" dirty="0">
                <a:solidFill>
                  <a:schemeClr val="tx1"/>
                </a:solidFill>
              </a:rPr>
              <a:t>(art. 226-13 du Code pénal).</a:t>
            </a:r>
          </a:p>
        </p:txBody>
      </p:sp>
      <p:sp>
        <p:nvSpPr>
          <p:cNvPr id="17" name="Ellipse 16">
            <a:extLst>
              <a:ext uri="{FF2B5EF4-FFF2-40B4-BE49-F238E27FC236}">
                <a16:creationId xmlns:a16="http://schemas.microsoft.com/office/drawing/2014/main" id="{8A411C1A-44A2-DB5E-6C52-E127F3F85C6E}"/>
              </a:ext>
            </a:extLst>
          </p:cNvPr>
          <p:cNvSpPr/>
          <p:nvPr/>
        </p:nvSpPr>
        <p:spPr>
          <a:xfrm>
            <a:off x="54825" y="2513638"/>
            <a:ext cx="2437979" cy="12081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Finalité claire : </a:t>
            </a:r>
            <a:r>
              <a:rPr lang="fr-FR" sz="1600" dirty="0">
                <a:solidFill>
                  <a:schemeClr val="tx1"/>
                </a:solidFill>
              </a:rPr>
              <a:t>Amélioration de la prise en charge du patient.</a:t>
            </a:r>
          </a:p>
        </p:txBody>
      </p:sp>
      <p:sp>
        <p:nvSpPr>
          <p:cNvPr id="20" name="Ellipse 19">
            <a:extLst>
              <a:ext uri="{FF2B5EF4-FFF2-40B4-BE49-F238E27FC236}">
                <a16:creationId xmlns:a16="http://schemas.microsoft.com/office/drawing/2014/main" id="{14FE76AE-E490-376A-6A3B-280F8FE127C4}"/>
              </a:ext>
            </a:extLst>
          </p:cNvPr>
          <p:cNvSpPr/>
          <p:nvPr/>
        </p:nvSpPr>
        <p:spPr>
          <a:xfrm>
            <a:off x="1766007" y="1754604"/>
            <a:ext cx="2983325" cy="12081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Sécurité des données : </a:t>
            </a:r>
            <a:r>
              <a:rPr lang="fr-FR" sz="1600" dirty="0">
                <a:solidFill>
                  <a:schemeClr val="tx1"/>
                </a:solidFill>
              </a:rPr>
              <a:t>Respect du RGPD (chiffrement, accès restreint).</a:t>
            </a:r>
          </a:p>
        </p:txBody>
      </p:sp>
      <p:sp>
        <p:nvSpPr>
          <p:cNvPr id="21" name="Ellipse 20">
            <a:extLst>
              <a:ext uri="{FF2B5EF4-FFF2-40B4-BE49-F238E27FC236}">
                <a16:creationId xmlns:a16="http://schemas.microsoft.com/office/drawing/2014/main" id="{55635253-2085-489B-E0D5-4FC9ED9FA008}"/>
              </a:ext>
            </a:extLst>
          </p:cNvPr>
          <p:cNvSpPr/>
          <p:nvPr/>
        </p:nvSpPr>
        <p:spPr>
          <a:xfrm>
            <a:off x="7050240" y="3115879"/>
            <a:ext cx="2983325" cy="184619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dirty="0">
                <a:solidFill>
                  <a:schemeClr val="tx1"/>
                </a:solidFill>
              </a:rPr>
              <a:t>Interdits</a:t>
            </a:r>
          </a:p>
        </p:txBody>
      </p:sp>
      <p:sp>
        <p:nvSpPr>
          <p:cNvPr id="23" name="Ellipse 22">
            <a:extLst>
              <a:ext uri="{FF2B5EF4-FFF2-40B4-BE49-F238E27FC236}">
                <a16:creationId xmlns:a16="http://schemas.microsoft.com/office/drawing/2014/main" id="{ED90BCA9-98E1-BBDC-F6B0-7E70CD33C596}"/>
              </a:ext>
            </a:extLst>
          </p:cNvPr>
          <p:cNvSpPr/>
          <p:nvPr/>
        </p:nvSpPr>
        <p:spPr>
          <a:xfrm>
            <a:off x="7852678" y="4677391"/>
            <a:ext cx="3952541" cy="12081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Partager des infos avec des professionnels non autorisés </a:t>
            </a:r>
            <a:r>
              <a:rPr lang="fr-FR" sz="1600" dirty="0">
                <a:solidFill>
                  <a:schemeClr val="tx1"/>
                </a:solidFill>
              </a:rPr>
              <a:t>(ex. : naturopathe,</a:t>
            </a:r>
          </a:p>
          <a:p>
            <a:pPr algn="ctr"/>
            <a:r>
              <a:rPr lang="fr-FR" sz="1600" dirty="0">
                <a:solidFill>
                  <a:schemeClr val="tx1"/>
                </a:solidFill>
              </a:rPr>
              <a:t>sophrologue).</a:t>
            </a:r>
          </a:p>
        </p:txBody>
      </p:sp>
      <p:sp>
        <p:nvSpPr>
          <p:cNvPr id="24" name="Ellipse 23">
            <a:extLst>
              <a:ext uri="{FF2B5EF4-FFF2-40B4-BE49-F238E27FC236}">
                <a16:creationId xmlns:a16="http://schemas.microsoft.com/office/drawing/2014/main" id="{ECBDFF63-C669-6B8A-EBFA-C0D24841320B}"/>
              </a:ext>
            </a:extLst>
          </p:cNvPr>
          <p:cNvSpPr/>
          <p:nvPr/>
        </p:nvSpPr>
        <p:spPr>
          <a:xfrm>
            <a:off x="9558021" y="3429000"/>
            <a:ext cx="2437979" cy="12081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Transmettre des données sans accord du patient.</a:t>
            </a:r>
            <a:endParaRPr lang="fr-FR" sz="1600" dirty="0">
              <a:solidFill>
                <a:schemeClr val="tx1"/>
              </a:solidFill>
            </a:endParaRPr>
          </a:p>
        </p:txBody>
      </p:sp>
      <p:sp>
        <p:nvSpPr>
          <p:cNvPr id="25" name="Ellipse 24">
            <a:extLst>
              <a:ext uri="{FF2B5EF4-FFF2-40B4-BE49-F238E27FC236}">
                <a16:creationId xmlns:a16="http://schemas.microsoft.com/office/drawing/2014/main" id="{4D772BEA-89F8-2555-1803-851A16898C6C}"/>
              </a:ext>
            </a:extLst>
          </p:cNvPr>
          <p:cNvSpPr/>
          <p:nvPr/>
        </p:nvSpPr>
        <p:spPr>
          <a:xfrm>
            <a:off x="7917553" y="2367554"/>
            <a:ext cx="2983325" cy="120815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Utiliser les infos à d’autres fins </a:t>
            </a:r>
            <a:r>
              <a:rPr lang="fr-FR" sz="1600" dirty="0">
                <a:solidFill>
                  <a:schemeClr val="tx1"/>
                </a:solidFill>
              </a:rPr>
              <a:t>(marketing, recherche sans autorisation).</a:t>
            </a:r>
          </a:p>
        </p:txBody>
      </p:sp>
    </p:spTree>
    <p:extLst>
      <p:ext uri="{BB962C8B-B14F-4D97-AF65-F5344CB8AC3E}">
        <p14:creationId xmlns:p14="http://schemas.microsoft.com/office/powerpoint/2010/main" val="3933197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9" grpId="0"/>
      <p:bldP spid="15" grpId="0" animBg="1"/>
      <p:bldP spid="16" grpId="0" animBg="1"/>
      <p:bldP spid="17" grpId="0" animBg="1"/>
      <p:bldP spid="20" grpId="0" animBg="1"/>
      <p:bldP spid="21" grpId="0" animBg="1"/>
      <p:bldP spid="23" grpId="0" animBg="1"/>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1C5AF-C48C-CF09-2078-26EBC98B950B}"/>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A8C02F56-C4C8-DF8C-1FA8-060FD4C9A873}"/>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7A775771-EF93-DC9B-3F53-A1E8B5D9EEAD}"/>
              </a:ext>
            </a:extLst>
          </p:cNvPr>
          <p:cNvSpPr/>
          <p:nvPr/>
        </p:nvSpPr>
        <p:spPr>
          <a:xfrm>
            <a:off x="4036734" y="2335394"/>
            <a:ext cx="3494231" cy="230502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600" b="1" dirty="0">
                <a:solidFill>
                  <a:schemeClr val="tx1"/>
                </a:solidFill>
              </a:rPr>
              <a:t>Pour cela , il faut </a:t>
            </a:r>
            <a:r>
              <a:rPr lang="fr-FR" sz="1600" dirty="0">
                <a:solidFill>
                  <a:schemeClr val="tx1"/>
                </a:solidFill>
              </a:rPr>
              <a:t>:</a:t>
            </a:r>
            <a:endParaRPr lang="fr-FR" dirty="0"/>
          </a:p>
        </p:txBody>
      </p:sp>
      <p:sp>
        <p:nvSpPr>
          <p:cNvPr id="10" name="Ellipse 9">
            <a:extLst>
              <a:ext uri="{FF2B5EF4-FFF2-40B4-BE49-F238E27FC236}">
                <a16:creationId xmlns:a16="http://schemas.microsoft.com/office/drawing/2014/main" id="{FE88145E-0C5E-9476-2115-757935EE8544}"/>
              </a:ext>
            </a:extLst>
          </p:cNvPr>
          <p:cNvSpPr/>
          <p:nvPr/>
        </p:nvSpPr>
        <p:spPr>
          <a:xfrm>
            <a:off x="592783" y="1668864"/>
            <a:ext cx="3989297" cy="2844861"/>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b="1" dirty="0">
                <a:solidFill>
                  <a:schemeClr val="tx1"/>
                </a:solidFill>
              </a:rPr>
              <a:t>Identifier les intervenants </a:t>
            </a:r>
            <a:r>
              <a:rPr lang="fr-FR" sz="1600" dirty="0">
                <a:solidFill>
                  <a:schemeClr val="tx1"/>
                </a:solidFill>
              </a:rPr>
              <a:t>:</a:t>
            </a:r>
          </a:p>
          <a:p>
            <a:pPr marL="285750" indent="-285750" algn="ctr">
              <a:buFont typeface="Arial" panose="020B0604020202020204" pitchFamily="34" charset="0"/>
              <a:buChar char="•"/>
            </a:pPr>
            <a:r>
              <a:rPr lang="fr-FR" sz="1600" dirty="0">
                <a:solidFill>
                  <a:schemeClr val="tx1"/>
                </a:solidFill>
              </a:rPr>
              <a:t>Transparence</a:t>
            </a:r>
          </a:p>
          <a:p>
            <a:pPr marL="285750" indent="-285750" algn="ctr">
              <a:buFont typeface="Arial" panose="020B0604020202020204" pitchFamily="34" charset="0"/>
              <a:buChar char="•"/>
            </a:pPr>
            <a:r>
              <a:rPr lang="fr-FR" sz="1600" dirty="0">
                <a:solidFill>
                  <a:schemeClr val="tx1"/>
                </a:solidFill>
              </a:rPr>
              <a:t>information</a:t>
            </a:r>
          </a:p>
          <a:p>
            <a:pPr algn="ctr"/>
            <a:r>
              <a:rPr lang="fr-FR" sz="1600" dirty="0">
                <a:solidFill>
                  <a:schemeClr val="tx1"/>
                </a:solidFill>
              </a:rPr>
              <a:t>claire ( statut de chaque professionnel, tarif, limites de</a:t>
            </a:r>
          </a:p>
          <a:p>
            <a:pPr algn="ctr"/>
            <a:r>
              <a:rPr lang="fr-FR" sz="1600" dirty="0">
                <a:solidFill>
                  <a:schemeClr val="tx1"/>
                </a:solidFill>
              </a:rPr>
              <a:t>pratique, formation agréée et attestation d’assurance RC</a:t>
            </a:r>
          </a:p>
          <a:p>
            <a:pPr algn="ctr"/>
            <a:r>
              <a:rPr lang="fr-FR" sz="1600" dirty="0">
                <a:solidFill>
                  <a:schemeClr val="tx1"/>
                </a:solidFill>
              </a:rPr>
              <a:t>pro)</a:t>
            </a:r>
          </a:p>
        </p:txBody>
      </p:sp>
      <p:pic>
        <p:nvPicPr>
          <p:cNvPr id="18" name="Graphique 17">
            <a:extLst>
              <a:ext uri="{FF2B5EF4-FFF2-40B4-BE49-F238E27FC236}">
                <a16:creationId xmlns:a16="http://schemas.microsoft.com/office/drawing/2014/main" id="{FB9727D6-1A91-5C93-A8EC-3891518563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4458" y="4044814"/>
            <a:ext cx="2714802" cy="2132079"/>
          </a:xfrm>
          <a:prstGeom prst="rect">
            <a:avLst/>
          </a:prstGeom>
        </p:spPr>
      </p:pic>
      <p:sp>
        <p:nvSpPr>
          <p:cNvPr id="19" name="Titre 1">
            <a:extLst>
              <a:ext uri="{FF2B5EF4-FFF2-40B4-BE49-F238E27FC236}">
                <a16:creationId xmlns:a16="http://schemas.microsoft.com/office/drawing/2014/main" id="{B9042B82-3879-3DF6-0004-DBFB6278144A}"/>
              </a:ext>
            </a:extLst>
          </p:cNvPr>
          <p:cNvSpPr txBox="1">
            <a:spLocks/>
          </p:cNvSpPr>
          <p:nvPr/>
        </p:nvSpPr>
        <p:spPr>
          <a:xfrm>
            <a:off x="2383746" y="6063760"/>
            <a:ext cx="8517132"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3"/>
            </a:pPr>
            <a:r>
              <a:rPr lang="fr-FR" sz="2400" b="1" u="sng" dirty="0">
                <a:solidFill>
                  <a:srgbClr val="0D0D0D"/>
                </a:solidFill>
                <a:latin typeface="Verdana Pro Black (En-têtes)"/>
              </a:rPr>
              <a:t>travail en réseau et collaboration</a:t>
            </a:r>
          </a:p>
        </p:txBody>
      </p:sp>
      <p:pic>
        <p:nvPicPr>
          <p:cNvPr id="1026" name="Picture 2" descr="Zoom sur le métier des infirmiers cadre de santé">
            <a:extLst>
              <a:ext uri="{FF2B5EF4-FFF2-40B4-BE49-F238E27FC236}">
                <a16:creationId xmlns:a16="http://schemas.microsoft.com/office/drawing/2014/main" id="{06FDEB3F-00B6-824B-4EB6-E52E2F072C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2484" y="4599685"/>
            <a:ext cx="1574801" cy="99960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B1A81F92-D12A-640B-42DF-80AFC6CAA4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9865" y="1359168"/>
            <a:ext cx="1951013" cy="1513617"/>
          </a:xfrm>
          <a:prstGeom prst="rect">
            <a:avLst/>
          </a:prstGeom>
        </p:spPr>
      </p:pic>
      <p:pic>
        <p:nvPicPr>
          <p:cNvPr id="12" name="Image 11">
            <a:extLst>
              <a:ext uri="{FF2B5EF4-FFF2-40B4-BE49-F238E27FC236}">
                <a16:creationId xmlns:a16="http://schemas.microsoft.com/office/drawing/2014/main" id="{17C5FDF1-C7DF-0A13-8BFF-E4799179BF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6877" y="319918"/>
            <a:ext cx="1798650" cy="1513617"/>
          </a:xfrm>
          <a:prstGeom prst="rect">
            <a:avLst/>
          </a:prstGeom>
        </p:spPr>
      </p:pic>
      <p:pic>
        <p:nvPicPr>
          <p:cNvPr id="14" name="Image 13">
            <a:extLst>
              <a:ext uri="{FF2B5EF4-FFF2-40B4-BE49-F238E27FC236}">
                <a16:creationId xmlns:a16="http://schemas.microsoft.com/office/drawing/2014/main" id="{23E6F0C0-2F1A-1176-F08C-6280E8AF74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983" y="4962078"/>
            <a:ext cx="1809673" cy="1657964"/>
          </a:xfrm>
          <a:prstGeom prst="rect">
            <a:avLst/>
          </a:prstGeom>
        </p:spPr>
      </p:pic>
      <p:sp>
        <p:nvSpPr>
          <p:cNvPr id="21" name="Ellipse 20">
            <a:extLst>
              <a:ext uri="{FF2B5EF4-FFF2-40B4-BE49-F238E27FC236}">
                <a16:creationId xmlns:a16="http://schemas.microsoft.com/office/drawing/2014/main" id="{BE018197-88CE-BABC-61C5-69032EA69AF5}"/>
              </a:ext>
            </a:extLst>
          </p:cNvPr>
          <p:cNvSpPr/>
          <p:nvPr/>
        </p:nvSpPr>
        <p:spPr>
          <a:xfrm>
            <a:off x="7050240" y="3115879"/>
            <a:ext cx="2983325" cy="184619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1600" b="1" dirty="0">
                <a:solidFill>
                  <a:schemeClr val="tx1"/>
                </a:solidFill>
              </a:rPr>
              <a:t>Clarifier les rôles </a:t>
            </a:r>
            <a:r>
              <a:rPr lang="fr-FR" sz="1600" dirty="0">
                <a:solidFill>
                  <a:schemeClr val="tx1"/>
                </a:solidFill>
              </a:rPr>
              <a:t>(respect des compétences de</a:t>
            </a:r>
          </a:p>
          <a:p>
            <a:pPr algn="ctr"/>
            <a:r>
              <a:rPr lang="fr-FR" sz="1600" dirty="0">
                <a:solidFill>
                  <a:schemeClr val="tx1"/>
                </a:solidFill>
              </a:rPr>
              <a:t>chacun)</a:t>
            </a:r>
          </a:p>
        </p:txBody>
      </p:sp>
    </p:spTree>
    <p:extLst>
      <p:ext uri="{BB962C8B-B14F-4D97-AF65-F5344CB8AC3E}">
        <p14:creationId xmlns:p14="http://schemas.microsoft.com/office/powerpoint/2010/main" val="10013935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9" grpId="0"/>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E26F4-ED9C-6732-655F-C3F0D7A915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7AAC42-6C58-A1C6-4CA2-6DD1ECDF3953}"/>
              </a:ext>
            </a:extLst>
          </p:cNvPr>
          <p:cNvSpPr>
            <a:spLocks noGrp="1"/>
          </p:cNvSpPr>
          <p:nvPr>
            <p:ph type="title"/>
          </p:nvPr>
        </p:nvSpPr>
        <p:spPr>
          <a:xfrm>
            <a:off x="3932230" y="3959796"/>
            <a:ext cx="8101015" cy="1906535"/>
          </a:xfrm>
        </p:spPr>
        <p:txBody>
          <a:bodyPr anchor="ctr">
            <a:normAutofit fontScale="90000"/>
          </a:bodyPr>
          <a:lstStyle/>
          <a:p>
            <a:pPr marL="742950" indent="-742950" algn="ctr">
              <a:buFont typeface="+mj-lt"/>
              <a:buAutoNum type="arabicPeriod" startAt="5"/>
            </a:pPr>
            <a:r>
              <a:rPr lang="fr-FR" sz="3900" u="sng" dirty="0"/>
              <a:t> Gérer les situations complexes en pratique</a:t>
            </a:r>
          </a:p>
        </p:txBody>
      </p:sp>
      <p:pic>
        <p:nvPicPr>
          <p:cNvPr id="3" name="Image 2">
            <a:extLst>
              <a:ext uri="{FF2B5EF4-FFF2-40B4-BE49-F238E27FC236}">
                <a16:creationId xmlns:a16="http://schemas.microsoft.com/office/drawing/2014/main" id="{763FBC19-A85F-A162-C09A-49A5C46AB285}"/>
              </a:ext>
            </a:extLst>
          </p:cNvPr>
          <p:cNvPicPr>
            <a:picLocks noChangeAspect="1"/>
          </p:cNvPicPr>
          <p:nvPr/>
        </p:nvPicPr>
        <p:blipFill>
          <a:blip r:embed="rId3"/>
          <a:stretch>
            <a:fillRect/>
          </a:stretch>
        </p:blipFill>
        <p:spPr>
          <a:xfrm>
            <a:off x="8924201" y="458020"/>
            <a:ext cx="2773920" cy="975445"/>
          </a:xfrm>
          <a:prstGeom prst="rect">
            <a:avLst/>
          </a:prstGeom>
        </p:spPr>
      </p:pic>
      <p:pic>
        <p:nvPicPr>
          <p:cNvPr id="6146" name="Picture 2" descr="Agir en situation complexe">
            <a:extLst>
              <a:ext uri="{FF2B5EF4-FFF2-40B4-BE49-F238E27FC236}">
                <a16:creationId xmlns:a16="http://schemas.microsoft.com/office/drawing/2014/main" id="{50DC3FAA-F538-C29C-08D7-67F7E731DD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043" y="805312"/>
            <a:ext cx="5598319" cy="157494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altraitance intrafamiliale envers les enfants et les adolescents :  renforcer les connaissances scientifiques pour mieux guider l'action  publique | Santé publique France">
            <a:extLst>
              <a:ext uri="{FF2B5EF4-FFF2-40B4-BE49-F238E27FC236}">
                <a16:creationId xmlns:a16="http://schemas.microsoft.com/office/drawing/2014/main" id="{8E01CFAE-39E9-CAAE-C056-925FF43AFD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8052" y="4694542"/>
            <a:ext cx="3095625"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34045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5D10D-C340-FE9F-DA7B-2B7445E005E9}"/>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94A3DDCC-AF66-4DB4-2833-F0A4D6301B4F}"/>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914E28F3-5B6C-6024-DD4F-3BD3885B25ED}"/>
              </a:ext>
            </a:extLst>
          </p:cNvPr>
          <p:cNvSpPr/>
          <p:nvPr/>
        </p:nvSpPr>
        <p:spPr>
          <a:xfrm>
            <a:off x="1765328" y="1667003"/>
            <a:ext cx="7697338" cy="230502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Le cadre juridique est généralement simple lorsque tout le monde est d'accord. Il devient plus complexe lorsqu'apparaissent des désaccords, des refus ou des situations de protection de l'enfant.</a:t>
            </a:r>
          </a:p>
        </p:txBody>
      </p:sp>
      <p:pic>
        <p:nvPicPr>
          <p:cNvPr id="18" name="Graphique 17">
            <a:extLst>
              <a:ext uri="{FF2B5EF4-FFF2-40B4-BE49-F238E27FC236}">
                <a16:creationId xmlns:a16="http://schemas.microsoft.com/office/drawing/2014/main" id="{B7A6DDCF-2C42-6A27-D390-3C1748FF7C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18074" y="3485031"/>
            <a:ext cx="3991848" cy="3135011"/>
          </a:xfrm>
          <a:prstGeom prst="rect">
            <a:avLst/>
          </a:prstGeom>
        </p:spPr>
      </p:pic>
      <p:pic>
        <p:nvPicPr>
          <p:cNvPr id="3" name="Image 2">
            <a:extLst>
              <a:ext uri="{FF2B5EF4-FFF2-40B4-BE49-F238E27FC236}">
                <a16:creationId xmlns:a16="http://schemas.microsoft.com/office/drawing/2014/main" id="{7958C40D-2996-46EB-D943-C30297583858}"/>
              </a:ext>
            </a:extLst>
          </p:cNvPr>
          <p:cNvPicPr>
            <a:picLocks noChangeAspect="1"/>
          </p:cNvPicPr>
          <p:nvPr/>
        </p:nvPicPr>
        <p:blipFill>
          <a:blip r:embed="rId5"/>
          <a:stretch>
            <a:fillRect/>
          </a:stretch>
        </p:blipFill>
        <p:spPr>
          <a:xfrm>
            <a:off x="4304310" y="4090540"/>
            <a:ext cx="2619375" cy="1743075"/>
          </a:xfrm>
          <a:prstGeom prst="rect">
            <a:avLst/>
          </a:prstGeom>
        </p:spPr>
      </p:pic>
      <p:pic>
        <p:nvPicPr>
          <p:cNvPr id="6" name="Image 5">
            <a:extLst>
              <a:ext uri="{FF2B5EF4-FFF2-40B4-BE49-F238E27FC236}">
                <a16:creationId xmlns:a16="http://schemas.microsoft.com/office/drawing/2014/main" id="{D517531B-1152-4052-BD49-05C767F6A335}"/>
              </a:ext>
            </a:extLst>
          </p:cNvPr>
          <p:cNvPicPr>
            <a:picLocks noChangeAspect="1"/>
          </p:cNvPicPr>
          <p:nvPr/>
        </p:nvPicPr>
        <p:blipFill>
          <a:blip r:embed="rId6"/>
          <a:stretch>
            <a:fillRect/>
          </a:stretch>
        </p:blipFill>
        <p:spPr>
          <a:xfrm>
            <a:off x="169807" y="3372969"/>
            <a:ext cx="3191042" cy="3191042"/>
          </a:xfrm>
          <a:prstGeom prst="rect">
            <a:avLst/>
          </a:prstGeom>
        </p:spPr>
      </p:pic>
      <p:pic>
        <p:nvPicPr>
          <p:cNvPr id="8" name="Image 7">
            <a:extLst>
              <a:ext uri="{FF2B5EF4-FFF2-40B4-BE49-F238E27FC236}">
                <a16:creationId xmlns:a16="http://schemas.microsoft.com/office/drawing/2014/main" id="{F2A6A70B-517D-3AB5-B74B-53D37CC6A4C7}"/>
              </a:ext>
            </a:extLst>
          </p:cNvPr>
          <p:cNvPicPr>
            <a:picLocks noChangeAspect="1"/>
          </p:cNvPicPr>
          <p:nvPr/>
        </p:nvPicPr>
        <p:blipFill>
          <a:blip r:embed="rId7"/>
          <a:stretch>
            <a:fillRect/>
          </a:stretch>
        </p:blipFill>
        <p:spPr>
          <a:xfrm>
            <a:off x="8719498" y="2671762"/>
            <a:ext cx="3009900" cy="1514475"/>
          </a:xfrm>
          <a:prstGeom prst="rect">
            <a:avLst/>
          </a:prstGeom>
        </p:spPr>
      </p:pic>
    </p:spTree>
    <p:extLst>
      <p:ext uri="{BB962C8B-B14F-4D97-AF65-F5344CB8AC3E}">
        <p14:creationId xmlns:p14="http://schemas.microsoft.com/office/powerpoint/2010/main" val="1776060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B4BEC-E5B1-65FC-AEC9-DAC06E0CA822}"/>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49407D32-1B9B-61FF-7372-64F1D74E1F7A}"/>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3472A250-4B88-0015-4273-FA051EE7DBEF}"/>
              </a:ext>
            </a:extLst>
          </p:cNvPr>
          <p:cNvSpPr/>
          <p:nvPr/>
        </p:nvSpPr>
        <p:spPr>
          <a:xfrm>
            <a:off x="3544257" y="2013415"/>
            <a:ext cx="4924287" cy="230502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a:solidFill>
                  <a:schemeClr val="tx1"/>
                </a:solidFill>
              </a:rPr>
              <a:t>La présence d'un seul parent suffit généralement pour les soins courants, sauf opposition connue de l'autre parent. </a:t>
            </a:r>
          </a:p>
        </p:txBody>
      </p:sp>
      <p:pic>
        <p:nvPicPr>
          <p:cNvPr id="18" name="Graphique 17">
            <a:extLst>
              <a:ext uri="{FF2B5EF4-FFF2-40B4-BE49-F238E27FC236}">
                <a16:creationId xmlns:a16="http://schemas.microsoft.com/office/drawing/2014/main" id="{E4745B29-86B0-7F46-21D1-A9859FA2455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96768" y="3824202"/>
            <a:ext cx="3418764" cy="2795840"/>
          </a:xfrm>
          <a:prstGeom prst="rect">
            <a:avLst/>
          </a:prstGeom>
        </p:spPr>
      </p:pic>
      <p:sp>
        <p:nvSpPr>
          <p:cNvPr id="2" name="Titre 1">
            <a:extLst>
              <a:ext uri="{FF2B5EF4-FFF2-40B4-BE49-F238E27FC236}">
                <a16:creationId xmlns:a16="http://schemas.microsoft.com/office/drawing/2014/main" id="{6B0F4E61-973F-724D-572E-964EEF5273AC}"/>
              </a:ext>
            </a:extLst>
          </p:cNvPr>
          <p:cNvSpPr txBox="1">
            <a:spLocks/>
          </p:cNvSpPr>
          <p:nvPr/>
        </p:nvSpPr>
        <p:spPr>
          <a:xfrm>
            <a:off x="2383746" y="6063760"/>
            <a:ext cx="8517132" cy="612288"/>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a:pPr>
            <a:r>
              <a:rPr lang="fr-FR" sz="2400" b="1" u="sng" dirty="0">
                <a:solidFill>
                  <a:srgbClr val="0D0D0D"/>
                </a:solidFill>
                <a:latin typeface="Verdana Pro Black (En-têtes)"/>
              </a:rPr>
              <a:t>un enfant accompagné d’un seul parent</a:t>
            </a:r>
          </a:p>
        </p:txBody>
      </p:sp>
      <p:pic>
        <p:nvPicPr>
          <p:cNvPr id="1026" name="Picture 2" descr="Opérer un mineur sans la double autorisation parentale - MACSF">
            <a:extLst>
              <a:ext uri="{FF2B5EF4-FFF2-40B4-BE49-F238E27FC236}">
                <a16:creationId xmlns:a16="http://schemas.microsoft.com/office/drawing/2014/main" id="{B4AFD813-979E-BD67-701F-D3209E58DC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3558" y="4285708"/>
            <a:ext cx="1316727" cy="1764686"/>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33F2677A-7E2A-9ECF-80C5-AD8F6485CC47}"/>
              </a:ext>
            </a:extLst>
          </p:cNvPr>
          <p:cNvSpPr/>
          <p:nvPr/>
        </p:nvSpPr>
        <p:spPr>
          <a:xfrm>
            <a:off x="121935" y="713147"/>
            <a:ext cx="3965569" cy="5294607"/>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Points clés</a:t>
            </a:r>
            <a:endParaRPr lang="fr-FR" sz="1600" dirty="0">
              <a:solidFill>
                <a:schemeClr val="tx1"/>
              </a:solidFill>
            </a:endParaRPr>
          </a:p>
          <a:p>
            <a:pPr marL="285750" lvl="0" indent="-285750">
              <a:buFont typeface="Arial" panose="020B0604020202020204" pitchFamily="34" charset="0"/>
              <a:buChar char="•"/>
            </a:pPr>
            <a:r>
              <a:rPr lang="fr-FR" dirty="0">
                <a:solidFill>
                  <a:schemeClr val="tx1"/>
                </a:solidFill>
              </a:rPr>
              <a:t>Principe de l'autorité parentale conjointe (art. 372 Code civil)</a:t>
            </a:r>
            <a:endParaRPr lang="fr-FR" sz="1600" dirty="0">
              <a:solidFill>
                <a:schemeClr val="tx1"/>
              </a:solidFill>
            </a:endParaRPr>
          </a:p>
          <a:p>
            <a:pPr marL="285750" lvl="0" indent="-285750">
              <a:buFont typeface="Arial" panose="020B0604020202020204" pitchFamily="34" charset="0"/>
              <a:buChar char="•"/>
            </a:pPr>
            <a:r>
              <a:rPr lang="fr-FR" dirty="0">
                <a:solidFill>
                  <a:schemeClr val="tx1"/>
                </a:solidFill>
              </a:rPr>
              <a:t>Présomption d'accord pour les soins usuels</a:t>
            </a:r>
            <a:endParaRPr lang="fr-FR" sz="1600" dirty="0">
              <a:solidFill>
                <a:schemeClr val="tx1"/>
              </a:solidFill>
            </a:endParaRPr>
          </a:p>
          <a:p>
            <a:pPr marL="285750" lvl="0" indent="-285750">
              <a:buFont typeface="Arial" panose="020B0604020202020204" pitchFamily="34" charset="0"/>
              <a:buChar char="•"/>
            </a:pPr>
            <a:r>
              <a:rPr lang="fr-FR" dirty="0">
                <a:solidFill>
                  <a:schemeClr val="tx1"/>
                </a:solidFill>
              </a:rPr>
              <a:t>Vérifier :</a:t>
            </a:r>
          </a:p>
          <a:p>
            <a:pPr marL="742950" lvl="1" indent="-285750">
              <a:buFont typeface="Arial" panose="020B0604020202020204" pitchFamily="34" charset="0"/>
              <a:buChar char="•"/>
            </a:pPr>
            <a:r>
              <a:rPr lang="fr-FR" dirty="0">
                <a:solidFill>
                  <a:schemeClr val="tx1"/>
                </a:solidFill>
              </a:rPr>
              <a:t>parent présent</a:t>
            </a:r>
            <a:endParaRPr lang="fr-FR" sz="1600" dirty="0">
              <a:solidFill>
                <a:schemeClr val="tx1"/>
              </a:solidFill>
            </a:endParaRPr>
          </a:p>
          <a:p>
            <a:pPr marL="742950" lvl="1" indent="-285750">
              <a:buFont typeface="Arial" panose="020B0604020202020204" pitchFamily="34" charset="0"/>
              <a:buChar char="•"/>
            </a:pPr>
            <a:r>
              <a:rPr lang="fr-FR" dirty="0">
                <a:solidFill>
                  <a:schemeClr val="tx1"/>
                </a:solidFill>
              </a:rPr>
              <a:t>autorité parentale exclusive éventuelle</a:t>
            </a:r>
            <a:endParaRPr lang="fr-FR" sz="1600" dirty="0">
              <a:solidFill>
                <a:schemeClr val="tx1"/>
              </a:solidFill>
            </a:endParaRPr>
          </a:p>
          <a:p>
            <a:pPr marL="742950" lvl="1" indent="-285750">
              <a:buFont typeface="Arial" panose="020B0604020202020204" pitchFamily="34" charset="0"/>
              <a:buChar char="•"/>
            </a:pPr>
            <a:r>
              <a:rPr lang="fr-FR" dirty="0">
                <a:solidFill>
                  <a:schemeClr val="tx1"/>
                </a:solidFill>
              </a:rPr>
              <a:t>opposition connue de l'autre parent</a:t>
            </a:r>
            <a:endParaRPr lang="fr-FR" sz="1600" dirty="0">
              <a:solidFill>
                <a:schemeClr val="tx1"/>
              </a:solidFill>
            </a:endParaRPr>
          </a:p>
        </p:txBody>
      </p:sp>
      <p:sp>
        <p:nvSpPr>
          <p:cNvPr id="5" name="Ellipse 4">
            <a:extLst>
              <a:ext uri="{FF2B5EF4-FFF2-40B4-BE49-F238E27FC236}">
                <a16:creationId xmlns:a16="http://schemas.microsoft.com/office/drawing/2014/main" id="{03D064FC-D01F-194E-B31B-14FCA58554D8}"/>
              </a:ext>
            </a:extLst>
          </p:cNvPr>
          <p:cNvSpPr/>
          <p:nvPr/>
        </p:nvSpPr>
        <p:spPr>
          <a:xfrm>
            <a:off x="7986065" y="2064649"/>
            <a:ext cx="3965569" cy="284486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Bonnes pratiques</a:t>
            </a:r>
            <a:endParaRPr lang="fr-FR" dirty="0">
              <a:solidFill>
                <a:schemeClr val="tx1"/>
              </a:solidFill>
            </a:endParaRPr>
          </a:p>
          <a:p>
            <a:pPr marL="285750" indent="-285750" algn="ctr">
              <a:buFont typeface="Arial" panose="020B0604020202020204" pitchFamily="34" charset="0"/>
              <a:buChar char="•"/>
            </a:pPr>
            <a:r>
              <a:rPr lang="fr-FR" dirty="0">
                <a:solidFill>
                  <a:schemeClr val="tx1"/>
                </a:solidFill>
              </a:rPr>
              <a:t>noter qui accompagne l'enfant</a:t>
            </a:r>
          </a:p>
          <a:p>
            <a:pPr marL="285750" indent="-285750" algn="ctr">
              <a:buFont typeface="Arial" panose="020B0604020202020204" pitchFamily="34" charset="0"/>
              <a:buChar char="•"/>
            </a:pPr>
            <a:r>
              <a:rPr lang="fr-FR" dirty="0">
                <a:solidFill>
                  <a:schemeClr val="tx1"/>
                </a:solidFill>
              </a:rPr>
              <a:t>tracer les informations recueillies</a:t>
            </a:r>
          </a:p>
          <a:p>
            <a:pPr marL="285750" indent="-285750" algn="ctr">
              <a:buFont typeface="Arial" panose="020B0604020202020204" pitchFamily="34" charset="0"/>
              <a:buChar char="•"/>
            </a:pPr>
            <a:r>
              <a:rPr lang="fr-FR" dirty="0">
                <a:solidFill>
                  <a:schemeClr val="tx1"/>
                </a:solidFill>
              </a:rPr>
              <a:t>rester vigilant en cas de conflit parental</a:t>
            </a:r>
          </a:p>
        </p:txBody>
      </p:sp>
      <p:pic>
        <p:nvPicPr>
          <p:cNvPr id="1028" name="Picture 4" descr="Accompagnement des enfants isolés hospitalisés en France – Fondation MNH">
            <a:extLst>
              <a:ext uri="{FF2B5EF4-FFF2-40B4-BE49-F238E27FC236}">
                <a16:creationId xmlns:a16="http://schemas.microsoft.com/office/drawing/2014/main" id="{15F68791-829F-99B5-9782-C92FF193F8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4511" y="281464"/>
            <a:ext cx="2867025" cy="159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65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7725-4634-C5EA-600F-EDDC11C6F1AE}"/>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ED11F4BC-7692-BEE4-DDE5-5B5582B588A5}"/>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648A2AE8-C3EE-8096-E9C8-B9C561B8040A}"/>
              </a:ext>
            </a:extLst>
          </p:cNvPr>
          <p:cNvSpPr/>
          <p:nvPr/>
        </p:nvSpPr>
        <p:spPr>
          <a:xfrm>
            <a:off x="3369043" y="2064649"/>
            <a:ext cx="4924287" cy="230502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a:solidFill>
                  <a:schemeClr val="tx1"/>
                </a:solidFill>
              </a:rPr>
              <a:t>Le professionnel n'a pas vocation à trancher un conflit parental</a:t>
            </a:r>
            <a:endParaRPr lang="fr-FR" b="1" i="1" dirty="0">
              <a:solidFill>
                <a:schemeClr val="tx1"/>
              </a:solidFill>
            </a:endParaRPr>
          </a:p>
        </p:txBody>
      </p:sp>
      <p:pic>
        <p:nvPicPr>
          <p:cNvPr id="18" name="Graphique 17">
            <a:extLst>
              <a:ext uri="{FF2B5EF4-FFF2-40B4-BE49-F238E27FC236}">
                <a16:creationId xmlns:a16="http://schemas.microsoft.com/office/drawing/2014/main" id="{196CAEC8-5FC9-A747-8CCE-940F32F86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96768" y="3824202"/>
            <a:ext cx="3418764" cy="2795840"/>
          </a:xfrm>
          <a:prstGeom prst="rect">
            <a:avLst/>
          </a:prstGeom>
        </p:spPr>
      </p:pic>
      <p:sp>
        <p:nvSpPr>
          <p:cNvPr id="2" name="Titre 1">
            <a:extLst>
              <a:ext uri="{FF2B5EF4-FFF2-40B4-BE49-F238E27FC236}">
                <a16:creationId xmlns:a16="http://schemas.microsoft.com/office/drawing/2014/main" id="{76C5617D-37F6-58A1-76CE-02B969860A10}"/>
              </a:ext>
            </a:extLst>
          </p:cNvPr>
          <p:cNvSpPr txBox="1">
            <a:spLocks/>
          </p:cNvSpPr>
          <p:nvPr/>
        </p:nvSpPr>
        <p:spPr>
          <a:xfrm>
            <a:off x="2383746" y="6063760"/>
            <a:ext cx="8519686"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457200" indent="-457200" algn="ctr">
              <a:buFont typeface="+mj-lt"/>
              <a:buAutoNum type="alphaLcParenR" startAt="2"/>
            </a:pPr>
            <a:r>
              <a:rPr lang="fr-FR" sz="2400" b="1" u="sng" dirty="0">
                <a:solidFill>
                  <a:srgbClr val="0D0D0D"/>
                </a:solidFill>
                <a:latin typeface="Verdana Pro Black (En-têtes)"/>
              </a:rPr>
              <a:t>Désaccord entre les parents</a:t>
            </a:r>
          </a:p>
        </p:txBody>
      </p:sp>
      <p:sp>
        <p:nvSpPr>
          <p:cNvPr id="4" name="Ellipse 3">
            <a:extLst>
              <a:ext uri="{FF2B5EF4-FFF2-40B4-BE49-F238E27FC236}">
                <a16:creationId xmlns:a16="http://schemas.microsoft.com/office/drawing/2014/main" id="{2515E8E1-99F7-87F7-DC5B-EF9A3F525A64}"/>
              </a:ext>
            </a:extLst>
          </p:cNvPr>
          <p:cNvSpPr/>
          <p:nvPr/>
        </p:nvSpPr>
        <p:spPr>
          <a:xfrm>
            <a:off x="400961" y="2335816"/>
            <a:ext cx="3965569" cy="385088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u="sng" dirty="0">
                <a:solidFill>
                  <a:schemeClr val="tx1"/>
                </a:solidFill>
              </a:rPr>
              <a:t>Exemple</a:t>
            </a:r>
            <a:r>
              <a:rPr lang="fr-FR" b="1" dirty="0">
                <a:solidFill>
                  <a:schemeClr val="tx1"/>
                </a:solidFill>
              </a:rPr>
              <a:t>  : L'enfant est pris dans un conflit parental</a:t>
            </a:r>
            <a:endParaRPr lang="fr-FR" b="1" i="1" dirty="0">
              <a:solidFill>
                <a:schemeClr val="tx1"/>
              </a:solidFill>
            </a:endParaRPr>
          </a:p>
          <a:p>
            <a:pPr algn="ctr"/>
            <a:endParaRPr lang="fr-FR" b="1" dirty="0">
              <a:solidFill>
                <a:schemeClr val="tx1"/>
              </a:solidFill>
            </a:endParaRPr>
          </a:p>
          <a:p>
            <a:pPr algn="ctr"/>
            <a:r>
              <a:rPr lang="fr-FR" b="1" dirty="0">
                <a:solidFill>
                  <a:schemeClr val="tx1"/>
                </a:solidFill>
              </a:rPr>
              <a:t>Situation</a:t>
            </a:r>
            <a:br>
              <a:rPr lang="fr-FR" dirty="0">
                <a:solidFill>
                  <a:schemeClr val="tx1"/>
                </a:solidFill>
              </a:rPr>
            </a:br>
            <a:r>
              <a:rPr lang="fr-FR" dirty="0">
                <a:solidFill>
                  <a:schemeClr val="tx1"/>
                </a:solidFill>
              </a:rPr>
              <a:t>Parents séparés.</a:t>
            </a:r>
          </a:p>
          <a:p>
            <a:pPr algn="ctr"/>
            <a:r>
              <a:rPr lang="fr-FR" dirty="0">
                <a:solidFill>
                  <a:schemeClr val="tx1"/>
                </a:solidFill>
              </a:rPr>
              <a:t>La mère explique :</a:t>
            </a:r>
          </a:p>
          <a:p>
            <a:pPr algn="ctr"/>
            <a:r>
              <a:rPr lang="fr-FR" dirty="0">
                <a:solidFill>
                  <a:schemeClr val="tx1"/>
                </a:solidFill>
              </a:rPr>
              <a:t>« Son père ne lui fait jamais faire les exercices. »</a:t>
            </a:r>
          </a:p>
          <a:p>
            <a:pPr algn="ctr"/>
            <a:r>
              <a:rPr lang="fr-FR" dirty="0">
                <a:solidFill>
                  <a:schemeClr val="tx1"/>
                </a:solidFill>
              </a:rPr>
              <a:t>L'enfant baisse les yeux et ne répond pas.</a:t>
            </a:r>
          </a:p>
        </p:txBody>
      </p:sp>
      <p:sp>
        <p:nvSpPr>
          <p:cNvPr id="5" name="Ellipse 4">
            <a:extLst>
              <a:ext uri="{FF2B5EF4-FFF2-40B4-BE49-F238E27FC236}">
                <a16:creationId xmlns:a16="http://schemas.microsoft.com/office/drawing/2014/main" id="{1A1A2CB4-3BEC-87DC-DA04-ED0804DDA759}"/>
              </a:ext>
            </a:extLst>
          </p:cNvPr>
          <p:cNvSpPr/>
          <p:nvPr/>
        </p:nvSpPr>
        <p:spPr>
          <a:xfrm>
            <a:off x="7986065" y="1351722"/>
            <a:ext cx="3965569" cy="422214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r>
              <a:rPr lang="fr-FR" b="1" dirty="0">
                <a:solidFill>
                  <a:schemeClr val="tx1"/>
                </a:solidFill>
              </a:rPr>
              <a:t>Conduite à tenir</a:t>
            </a:r>
            <a:endParaRPr lang="fr-FR" dirty="0">
              <a:solidFill>
                <a:schemeClr val="tx1"/>
              </a:solidFill>
            </a:endParaRPr>
          </a:p>
          <a:p>
            <a:pPr marL="285750" lvl="0" indent="-285750">
              <a:buFont typeface="Arial" panose="020B0604020202020204" pitchFamily="34" charset="0"/>
              <a:buChar char="•"/>
            </a:pPr>
            <a:r>
              <a:rPr lang="fr-FR" dirty="0">
                <a:solidFill>
                  <a:schemeClr val="tx1"/>
                </a:solidFill>
              </a:rPr>
              <a:t>ne pas arbitrer le conflit, rester neutre</a:t>
            </a:r>
          </a:p>
          <a:p>
            <a:pPr marL="285750" lvl="0" indent="-285750">
              <a:buFont typeface="Arial" panose="020B0604020202020204" pitchFamily="34" charset="0"/>
              <a:buChar char="•"/>
            </a:pPr>
            <a:r>
              <a:rPr lang="fr-FR" dirty="0">
                <a:solidFill>
                  <a:schemeClr val="tx1"/>
                </a:solidFill>
              </a:rPr>
              <a:t>informer les parents et recentrer sur les besoins de l’enfant</a:t>
            </a:r>
          </a:p>
          <a:p>
            <a:pPr marL="285750" lvl="0" indent="-285750">
              <a:buFont typeface="Arial" panose="020B0604020202020204" pitchFamily="34" charset="0"/>
              <a:buChar char="•"/>
            </a:pPr>
            <a:r>
              <a:rPr lang="fr-FR" dirty="0">
                <a:solidFill>
                  <a:schemeClr val="tx1"/>
                </a:solidFill>
              </a:rPr>
              <a:t>échanger avec le prescripteur</a:t>
            </a:r>
          </a:p>
          <a:p>
            <a:pPr marL="285750" lvl="0" indent="-285750">
              <a:buFont typeface="Arial" panose="020B0604020202020204" pitchFamily="34" charset="0"/>
              <a:buChar char="•"/>
            </a:pPr>
            <a:r>
              <a:rPr lang="fr-FR" dirty="0">
                <a:solidFill>
                  <a:schemeClr val="tx1"/>
                </a:solidFill>
              </a:rPr>
              <a:t>suspendre temporairement si nécessaire</a:t>
            </a:r>
          </a:p>
        </p:txBody>
      </p:sp>
      <p:pic>
        <p:nvPicPr>
          <p:cNvPr id="2050" name="Picture 2" descr="Séparation des parents et suivi médical des enfants | ATIAS &amp; ROUSSEAU">
            <a:extLst>
              <a:ext uri="{FF2B5EF4-FFF2-40B4-BE49-F238E27FC236}">
                <a16:creationId xmlns:a16="http://schemas.microsoft.com/office/drawing/2014/main" id="{9DD2D68C-6031-C27A-01A0-5470F04F29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0015" y="4564036"/>
            <a:ext cx="2191040" cy="125413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1021F5F5-9AC6-1FFB-AA2C-226C61A32174}"/>
              </a:ext>
            </a:extLst>
          </p:cNvPr>
          <p:cNvPicPr>
            <a:picLocks noChangeAspect="1"/>
          </p:cNvPicPr>
          <p:nvPr/>
        </p:nvPicPr>
        <p:blipFill>
          <a:blip r:embed="rId6"/>
          <a:stretch>
            <a:fillRect/>
          </a:stretch>
        </p:blipFill>
        <p:spPr>
          <a:xfrm>
            <a:off x="6006400" y="345712"/>
            <a:ext cx="2286930" cy="1524620"/>
          </a:xfrm>
          <a:prstGeom prst="rect">
            <a:avLst/>
          </a:prstGeom>
        </p:spPr>
      </p:pic>
    </p:spTree>
    <p:extLst>
      <p:ext uri="{BB962C8B-B14F-4D97-AF65-F5344CB8AC3E}">
        <p14:creationId xmlns:p14="http://schemas.microsoft.com/office/powerpoint/2010/main" val="2426593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40FC4-3B4C-CDF4-2638-75C276F1507C}"/>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795FEB91-DB7F-6CC9-FF89-639CCC2E6599}"/>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DF4AF87C-6DB3-F5DF-6EAA-92A95141B7F7}"/>
              </a:ext>
            </a:extLst>
          </p:cNvPr>
          <p:cNvSpPr/>
          <p:nvPr/>
        </p:nvSpPr>
        <p:spPr>
          <a:xfrm>
            <a:off x="3369043" y="2064649"/>
            <a:ext cx="4924287" cy="230502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a:solidFill>
                  <a:schemeClr val="tx1"/>
                </a:solidFill>
              </a:rPr>
              <a:t>Le refus de l'enfant est une information clinique à prendre en compte. </a:t>
            </a:r>
          </a:p>
          <a:p>
            <a:pPr algn="ctr"/>
            <a:r>
              <a:rPr lang="fr-FR" dirty="0">
                <a:solidFill>
                  <a:schemeClr val="tx1"/>
                </a:solidFill>
              </a:rPr>
              <a:t>  Notre priorité est de construire des progrès durables dans un cadre sécurisant.</a:t>
            </a:r>
          </a:p>
        </p:txBody>
      </p:sp>
      <p:pic>
        <p:nvPicPr>
          <p:cNvPr id="18" name="Graphique 17">
            <a:extLst>
              <a:ext uri="{FF2B5EF4-FFF2-40B4-BE49-F238E27FC236}">
                <a16:creationId xmlns:a16="http://schemas.microsoft.com/office/drawing/2014/main" id="{D106E1B0-1102-C7D3-73FB-FE3197CA26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96768" y="4039262"/>
            <a:ext cx="3418764" cy="2580779"/>
          </a:xfrm>
          <a:prstGeom prst="rect">
            <a:avLst/>
          </a:prstGeom>
        </p:spPr>
      </p:pic>
      <p:sp>
        <p:nvSpPr>
          <p:cNvPr id="2" name="Titre 1">
            <a:extLst>
              <a:ext uri="{FF2B5EF4-FFF2-40B4-BE49-F238E27FC236}">
                <a16:creationId xmlns:a16="http://schemas.microsoft.com/office/drawing/2014/main" id="{AE17365B-B5B2-05C6-692E-6993F0B9ED54}"/>
              </a:ext>
            </a:extLst>
          </p:cNvPr>
          <p:cNvSpPr txBox="1">
            <a:spLocks/>
          </p:cNvSpPr>
          <p:nvPr/>
        </p:nvSpPr>
        <p:spPr>
          <a:xfrm>
            <a:off x="2383746" y="6063760"/>
            <a:ext cx="8517132"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514350" indent="-514350" algn="ctr">
              <a:buFont typeface="+mj-lt"/>
              <a:buAutoNum type="alphaLcParenR" startAt="3"/>
            </a:pPr>
            <a:r>
              <a:rPr lang="fr-FR" b="1" u="sng" dirty="0"/>
              <a:t>L'enfant refuse le soin </a:t>
            </a:r>
            <a:endParaRPr lang="fr-FR" sz="2400" b="1" u="sng" dirty="0">
              <a:solidFill>
                <a:srgbClr val="0D0D0D"/>
              </a:solidFill>
              <a:latin typeface="Verdana Pro Black (En-têtes)"/>
            </a:endParaRPr>
          </a:p>
        </p:txBody>
      </p:sp>
      <p:sp>
        <p:nvSpPr>
          <p:cNvPr id="4" name="Ellipse 3">
            <a:extLst>
              <a:ext uri="{FF2B5EF4-FFF2-40B4-BE49-F238E27FC236}">
                <a16:creationId xmlns:a16="http://schemas.microsoft.com/office/drawing/2014/main" id="{000407DA-EC0B-2CA8-E9B2-CADA995B674A}"/>
              </a:ext>
            </a:extLst>
          </p:cNvPr>
          <p:cNvSpPr/>
          <p:nvPr/>
        </p:nvSpPr>
        <p:spPr>
          <a:xfrm>
            <a:off x="113984" y="181952"/>
            <a:ext cx="3965569" cy="6568705"/>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u="sng" dirty="0">
                <a:solidFill>
                  <a:schemeClr val="tx1"/>
                </a:solidFill>
              </a:rPr>
              <a:t>Exemple </a:t>
            </a:r>
            <a:r>
              <a:rPr lang="fr-FR" b="1" dirty="0">
                <a:solidFill>
                  <a:schemeClr val="tx1"/>
                </a:solidFill>
              </a:rPr>
              <a:t> : Le parent veut aller plus vite que l'enfant</a:t>
            </a:r>
            <a:endParaRPr lang="fr-FR" b="1" i="1" dirty="0">
              <a:solidFill>
                <a:schemeClr val="tx1"/>
              </a:solidFill>
            </a:endParaRPr>
          </a:p>
          <a:p>
            <a:r>
              <a:rPr lang="fr-FR" b="1" u="sng" dirty="0">
                <a:solidFill>
                  <a:schemeClr val="tx1"/>
                </a:solidFill>
              </a:rPr>
              <a:t>Situation</a:t>
            </a:r>
            <a:br>
              <a:rPr lang="fr-FR" dirty="0">
                <a:solidFill>
                  <a:schemeClr val="tx1"/>
                </a:solidFill>
              </a:rPr>
            </a:br>
            <a:r>
              <a:rPr lang="fr-FR" dirty="0">
                <a:solidFill>
                  <a:schemeClr val="tx1"/>
                </a:solidFill>
              </a:rPr>
              <a:t>Enfant PC de 5 ans.</a:t>
            </a:r>
          </a:p>
          <a:p>
            <a:r>
              <a:rPr lang="fr-FR" dirty="0">
                <a:solidFill>
                  <a:schemeClr val="tx1"/>
                </a:solidFill>
              </a:rPr>
              <a:t>La mère demande :</a:t>
            </a:r>
          </a:p>
          <a:p>
            <a:r>
              <a:rPr lang="fr-FR" dirty="0">
                <a:solidFill>
                  <a:schemeClr val="tx1"/>
                </a:solidFill>
              </a:rPr>
              <a:t>« Il faut absolument qu'il marche avant la rentrée scolaire. »</a:t>
            </a:r>
          </a:p>
          <a:p>
            <a:r>
              <a:rPr lang="fr-FR" dirty="0">
                <a:solidFill>
                  <a:schemeClr val="tx1"/>
                </a:solidFill>
              </a:rPr>
              <a:t>L'enfant est épuisé et pleure régulièrement pendant les séances.</a:t>
            </a:r>
          </a:p>
          <a:p>
            <a:r>
              <a:rPr lang="fr-FR" b="1" dirty="0">
                <a:solidFill>
                  <a:schemeClr val="tx1"/>
                </a:solidFill>
              </a:rPr>
              <a:t>Questions à se poser</a:t>
            </a:r>
            <a:endParaRPr lang="fr-FR" dirty="0">
              <a:solidFill>
                <a:schemeClr val="tx1"/>
              </a:solidFill>
            </a:endParaRPr>
          </a:p>
          <a:p>
            <a:pPr marL="285750" lvl="0" indent="-285750">
              <a:buFont typeface="Arial" panose="020B0604020202020204" pitchFamily="34" charset="0"/>
              <a:buChar char="•"/>
            </a:pPr>
            <a:r>
              <a:rPr lang="fr-FR" dirty="0">
                <a:solidFill>
                  <a:schemeClr val="tx1"/>
                </a:solidFill>
              </a:rPr>
              <a:t>peur ?</a:t>
            </a:r>
          </a:p>
          <a:p>
            <a:pPr marL="285750" lvl="0" indent="-285750">
              <a:buFont typeface="Arial" panose="020B0604020202020204" pitchFamily="34" charset="0"/>
              <a:buChar char="•"/>
            </a:pPr>
            <a:r>
              <a:rPr lang="fr-FR" dirty="0">
                <a:solidFill>
                  <a:schemeClr val="tx1"/>
                </a:solidFill>
              </a:rPr>
              <a:t>douleur ?</a:t>
            </a:r>
          </a:p>
          <a:p>
            <a:pPr marL="285750" lvl="0" indent="-285750">
              <a:buFont typeface="Arial" panose="020B0604020202020204" pitchFamily="34" charset="0"/>
              <a:buChar char="•"/>
            </a:pPr>
            <a:r>
              <a:rPr lang="fr-FR" dirty="0">
                <a:solidFill>
                  <a:schemeClr val="tx1"/>
                </a:solidFill>
              </a:rPr>
              <a:t>fatigue ?</a:t>
            </a:r>
          </a:p>
          <a:p>
            <a:pPr marL="285750" indent="-285750">
              <a:buFont typeface="Arial" panose="020B0604020202020204" pitchFamily="34" charset="0"/>
              <a:buChar char="•"/>
            </a:pPr>
            <a:r>
              <a:rPr lang="fr-FR" dirty="0">
                <a:solidFill>
                  <a:schemeClr val="tx1"/>
                </a:solidFill>
              </a:rPr>
              <a:t>incompréhension </a:t>
            </a:r>
          </a:p>
        </p:txBody>
      </p:sp>
      <p:sp>
        <p:nvSpPr>
          <p:cNvPr id="5" name="Ellipse 4">
            <a:extLst>
              <a:ext uri="{FF2B5EF4-FFF2-40B4-BE49-F238E27FC236}">
                <a16:creationId xmlns:a16="http://schemas.microsoft.com/office/drawing/2014/main" id="{D004BD59-B68C-9D67-3A02-76861471D21F}"/>
              </a:ext>
            </a:extLst>
          </p:cNvPr>
          <p:cNvSpPr/>
          <p:nvPr/>
        </p:nvSpPr>
        <p:spPr>
          <a:xfrm>
            <a:off x="7875994" y="2419649"/>
            <a:ext cx="3965569" cy="2862469"/>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Conduite à tenir</a:t>
            </a:r>
            <a:endParaRPr lang="fr-FR" dirty="0">
              <a:solidFill>
                <a:schemeClr val="tx1"/>
              </a:solidFill>
            </a:endParaRPr>
          </a:p>
          <a:p>
            <a:pPr marL="285750" lvl="0" indent="-285750" algn="ctr">
              <a:buFont typeface="Arial" panose="020B0604020202020204" pitchFamily="34" charset="0"/>
              <a:buChar char="•"/>
            </a:pPr>
            <a:r>
              <a:rPr lang="fr-FR" dirty="0">
                <a:solidFill>
                  <a:schemeClr val="tx1"/>
                </a:solidFill>
              </a:rPr>
              <a:t>Écouter</a:t>
            </a:r>
          </a:p>
          <a:p>
            <a:pPr marL="285750" lvl="0" indent="-285750" algn="ctr">
              <a:buFont typeface="Arial" panose="020B0604020202020204" pitchFamily="34" charset="0"/>
              <a:buChar char="•"/>
            </a:pPr>
            <a:r>
              <a:rPr lang="fr-FR" dirty="0">
                <a:solidFill>
                  <a:schemeClr val="tx1"/>
                </a:solidFill>
              </a:rPr>
              <a:t>Réévaluer</a:t>
            </a:r>
          </a:p>
          <a:p>
            <a:pPr marL="285750" lvl="0" indent="-285750" algn="ctr">
              <a:buFont typeface="Arial" panose="020B0604020202020204" pitchFamily="34" charset="0"/>
              <a:buChar char="•"/>
            </a:pPr>
            <a:r>
              <a:rPr lang="fr-FR" dirty="0">
                <a:solidFill>
                  <a:schemeClr val="tx1"/>
                </a:solidFill>
              </a:rPr>
              <a:t>Adapter</a:t>
            </a:r>
          </a:p>
          <a:p>
            <a:pPr marL="285750" lvl="0" indent="-285750" algn="ctr">
              <a:buFont typeface="Arial" panose="020B0604020202020204" pitchFamily="34" charset="0"/>
              <a:buChar char="•"/>
            </a:pPr>
            <a:r>
              <a:rPr lang="fr-FR" dirty="0">
                <a:solidFill>
                  <a:schemeClr val="tx1"/>
                </a:solidFill>
              </a:rPr>
              <a:t>tracer</a:t>
            </a:r>
          </a:p>
        </p:txBody>
      </p:sp>
      <p:pic>
        <p:nvPicPr>
          <p:cNvPr id="7" name="Image 6">
            <a:extLst>
              <a:ext uri="{FF2B5EF4-FFF2-40B4-BE49-F238E27FC236}">
                <a16:creationId xmlns:a16="http://schemas.microsoft.com/office/drawing/2014/main" id="{C38D1416-E268-A0BF-1842-E163A774B3DE}"/>
              </a:ext>
            </a:extLst>
          </p:cNvPr>
          <p:cNvPicPr>
            <a:picLocks noChangeAspect="1"/>
          </p:cNvPicPr>
          <p:nvPr/>
        </p:nvPicPr>
        <p:blipFill>
          <a:blip r:embed="rId5"/>
          <a:stretch>
            <a:fillRect/>
          </a:stretch>
        </p:blipFill>
        <p:spPr>
          <a:xfrm>
            <a:off x="4681248" y="4478327"/>
            <a:ext cx="2022654" cy="1345984"/>
          </a:xfrm>
          <a:prstGeom prst="rect">
            <a:avLst/>
          </a:prstGeom>
        </p:spPr>
      </p:pic>
      <p:pic>
        <p:nvPicPr>
          <p:cNvPr id="10" name="Image 9">
            <a:extLst>
              <a:ext uri="{FF2B5EF4-FFF2-40B4-BE49-F238E27FC236}">
                <a16:creationId xmlns:a16="http://schemas.microsoft.com/office/drawing/2014/main" id="{F3285B5B-D6FD-565B-7A2D-25822253D51C}"/>
              </a:ext>
            </a:extLst>
          </p:cNvPr>
          <p:cNvPicPr>
            <a:picLocks noChangeAspect="1"/>
          </p:cNvPicPr>
          <p:nvPr/>
        </p:nvPicPr>
        <p:blipFill>
          <a:blip r:embed="rId6"/>
          <a:stretch>
            <a:fillRect/>
          </a:stretch>
        </p:blipFill>
        <p:spPr>
          <a:xfrm>
            <a:off x="6026715" y="220411"/>
            <a:ext cx="2619375" cy="1743075"/>
          </a:xfrm>
          <a:prstGeom prst="rect">
            <a:avLst/>
          </a:prstGeom>
        </p:spPr>
      </p:pic>
    </p:spTree>
    <p:extLst>
      <p:ext uri="{BB962C8B-B14F-4D97-AF65-F5344CB8AC3E}">
        <p14:creationId xmlns:p14="http://schemas.microsoft.com/office/powerpoint/2010/main" val="4014370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4525E-2548-2F58-A5F8-3387D737C585}"/>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C2D9C077-5095-4456-2633-8CA4A96FC56F}"/>
              </a:ext>
            </a:extLst>
          </p:cNvPr>
          <p:cNvPicPr>
            <a:picLocks noChangeAspect="1"/>
          </p:cNvPicPr>
          <p:nvPr/>
        </p:nvPicPr>
        <p:blipFill>
          <a:blip r:embed="rId3"/>
          <a:stretch>
            <a:fillRect/>
          </a:stretch>
        </p:blipFill>
        <p:spPr>
          <a:xfrm>
            <a:off x="9623435" y="202988"/>
            <a:ext cx="2307153" cy="811307"/>
          </a:xfrm>
          <a:prstGeom prst="rect">
            <a:avLst/>
          </a:prstGeom>
        </p:spPr>
      </p:pic>
      <p:pic>
        <p:nvPicPr>
          <p:cNvPr id="18" name="Graphique 17">
            <a:extLst>
              <a:ext uri="{FF2B5EF4-FFF2-40B4-BE49-F238E27FC236}">
                <a16:creationId xmlns:a16="http://schemas.microsoft.com/office/drawing/2014/main" id="{243DD477-1754-A578-42EA-34B89BAE3C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96768" y="4039262"/>
            <a:ext cx="3418764" cy="2580779"/>
          </a:xfrm>
          <a:prstGeom prst="rect">
            <a:avLst/>
          </a:prstGeom>
        </p:spPr>
      </p:pic>
      <p:sp>
        <p:nvSpPr>
          <p:cNvPr id="2" name="Titre 1">
            <a:extLst>
              <a:ext uri="{FF2B5EF4-FFF2-40B4-BE49-F238E27FC236}">
                <a16:creationId xmlns:a16="http://schemas.microsoft.com/office/drawing/2014/main" id="{815A5E5D-D58B-F014-CD50-DA8BCAAD500D}"/>
              </a:ext>
            </a:extLst>
          </p:cNvPr>
          <p:cNvSpPr txBox="1">
            <a:spLocks/>
          </p:cNvSpPr>
          <p:nvPr/>
        </p:nvSpPr>
        <p:spPr>
          <a:xfrm>
            <a:off x="3228230" y="6063760"/>
            <a:ext cx="7672648" cy="612288"/>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514350" indent="-514350" algn="ctr">
              <a:buFont typeface="+mj-lt"/>
              <a:buAutoNum type="alphaLcParenR" startAt="4"/>
            </a:pPr>
            <a:r>
              <a:rPr lang="fr-FR" b="1" u="sng" dirty="0"/>
              <a:t>L'enfant ne veut pas être touché </a:t>
            </a:r>
            <a:endParaRPr lang="fr-FR" sz="2400" b="1" u="sng" dirty="0">
              <a:solidFill>
                <a:srgbClr val="0D0D0D"/>
              </a:solidFill>
              <a:latin typeface="Verdana Pro Black (En-têtes)"/>
            </a:endParaRPr>
          </a:p>
        </p:txBody>
      </p:sp>
      <p:sp>
        <p:nvSpPr>
          <p:cNvPr id="4" name="Ellipse 3">
            <a:extLst>
              <a:ext uri="{FF2B5EF4-FFF2-40B4-BE49-F238E27FC236}">
                <a16:creationId xmlns:a16="http://schemas.microsoft.com/office/drawing/2014/main" id="{5D5E6D58-73F5-6F73-E670-A1FBB4CC2E7E}"/>
              </a:ext>
            </a:extLst>
          </p:cNvPr>
          <p:cNvSpPr/>
          <p:nvPr/>
        </p:nvSpPr>
        <p:spPr>
          <a:xfrm>
            <a:off x="0" y="0"/>
            <a:ext cx="4292147" cy="68580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b="1" u="sng" dirty="0">
                <a:solidFill>
                  <a:schemeClr val="tx1"/>
                </a:solidFill>
              </a:rPr>
              <a:t>Exemple</a:t>
            </a:r>
            <a:r>
              <a:rPr lang="fr-FR" b="1" dirty="0">
                <a:solidFill>
                  <a:schemeClr val="tx1"/>
                </a:solidFill>
              </a:rPr>
              <a:t> :Situation</a:t>
            </a:r>
          </a:p>
          <a:p>
            <a:pPr algn="ctr"/>
            <a:r>
              <a:rPr lang="fr-FR" dirty="0">
                <a:solidFill>
                  <a:schemeClr val="tx1"/>
                </a:solidFill>
              </a:rPr>
              <a:t>Tom, 5 ans, présente un torticolis.</a:t>
            </a:r>
          </a:p>
          <a:p>
            <a:pPr algn="ctr"/>
            <a:r>
              <a:rPr lang="fr-FR" dirty="0">
                <a:solidFill>
                  <a:schemeClr val="tx1"/>
                </a:solidFill>
              </a:rPr>
              <a:t>Lorsque le professionnel approche ses mains du cou :</a:t>
            </a:r>
          </a:p>
          <a:p>
            <a:pPr algn="ctr"/>
            <a:r>
              <a:rPr lang="fr-FR" dirty="0">
                <a:solidFill>
                  <a:schemeClr val="tx1"/>
                </a:solidFill>
              </a:rPr>
              <a:t>« Non ! Ne me touche pas ! »</a:t>
            </a:r>
          </a:p>
          <a:p>
            <a:pPr algn="ctr"/>
            <a:r>
              <a:rPr lang="fr-FR" b="1" dirty="0">
                <a:solidFill>
                  <a:schemeClr val="tx1"/>
                </a:solidFill>
              </a:rPr>
              <a:t>L'enfant se recule et se met à pleurer. </a:t>
            </a:r>
          </a:p>
          <a:p>
            <a:pPr algn="ctr"/>
            <a:r>
              <a:rPr lang="fr-FR" b="1" dirty="0">
                <a:solidFill>
                  <a:schemeClr val="tx1"/>
                </a:solidFill>
              </a:rPr>
              <a:t>Questions à se poser</a:t>
            </a:r>
          </a:p>
          <a:p>
            <a:pPr marL="285750" lvl="0" indent="-285750" algn="ctr">
              <a:buFont typeface="Arial" panose="020B0604020202020204" pitchFamily="34" charset="0"/>
              <a:buChar char="•"/>
            </a:pPr>
            <a:r>
              <a:rPr lang="fr-FR" dirty="0">
                <a:solidFill>
                  <a:schemeClr val="tx1"/>
                </a:solidFill>
              </a:rPr>
              <a:t>douleur importante ?</a:t>
            </a:r>
          </a:p>
          <a:p>
            <a:pPr marL="285750" lvl="0" indent="-285750" algn="ctr">
              <a:buFont typeface="Arial" panose="020B0604020202020204" pitchFamily="34" charset="0"/>
              <a:buChar char="•"/>
            </a:pPr>
            <a:r>
              <a:rPr lang="fr-FR" dirty="0">
                <a:solidFill>
                  <a:schemeClr val="tx1"/>
                </a:solidFill>
              </a:rPr>
              <a:t>expérience antérieure</a:t>
            </a:r>
          </a:p>
          <a:p>
            <a:pPr marL="285750" lvl="0" indent="-285750" algn="ctr">
              <a:buFont typeface="Arial" panose="020B0604020202020204" pitchFamily="34" charset="0"/>
              <a:buChar char="•"/>
            </a:pPr>
            <a:r>
              <a:rPr lang="fr-FR" dirty="0">
                <a:solidFill>
                  <a:schemeClr val="tx1"/>
                </a:solidFill>
              </a:rPr>
              <a:t>négative ?</a:t>
            </a:r>
          </a:p>
          <a:p>
            <a:pPr marL="285750" lvl="0" indent="-285750" algn="ctr">
              <a:buFont typeface="Arial" panose="020B0604020202020204" pitchFamily="34" charset="0"/>
              <a:buChar char="•"/>
            </a:pPr>
            <a:r>
              <a:rPr lang="fr-FR" dirty="0">
                <a:solidFill>
                  <a:schemeClr val="tx1"/>
                </a:solidFill>
              </a:rPr>
              <a:t>Hypersensibilité</a:t>
            </a:r>
          </a:p>
          <a:p>
            <a:pPr marL="285750" lvl="0" indent="-285750" algn="ctr">
              <a:buFont typeface="Arial" panose="020B0604020202020204" pitchFamily="34" charset="0"/>
              <a:buChar char="•"/>
            </a:pPr>
            <a:r>
              <a:rPr lang="fr-FR" dirty="0">
                <a:solidFill>
                  <a:schemeClr val="tx1"/>
                </a:solidFill>
              </a:rPr>
              <a:t>sensorielle ? </a:t>
            </a:r>
          </a:p>
          <a:p>
            <a:pPr marL="285750" lvl="0" indent="-285750" algn="ctr">
              <a:buFont typeface="Arial" panose="020B0604020202020204" pitchFamily="34" charset="0"/>
              <a:buChar char="•"/>
            </a:pPr>
            <a:r>
              <a:rPr lang="fr-FR" dirty="0">
                <a:solidFill>
                  <a:schemeClr val="tx1"/>
                </a:solidFill>
              </a:rPr>
              <a:t>anxiété ? </a:t>
            </a:r>
          </a:p>
          <a:p>
            <a:pPr marL="285750" lvl="0" indent="-285750" algn="ctr">
              <a:buFont typeface="Arial" panose="020B0604020202020204" pitchFamily="34" charset="0"/>
              <a:buChar char="•"/>
            </a:pPr>
            <a:r>
              <a:rPr lang="fr-FR" dirty="0">
                <a:solidFill>
                  <a:schemeClr val="tx1"/>
                </a:solidFill>
              </a:rPr>
              <a:t>traumatisme ?</a:t>
            </a:r>
          </a:p>
          <a:p>
            <a:pPr algn="ctr"/>
            <a:r>
              <a:rPr lang="fr-FR" b="1" dirty="0">
                <a:solidFill>
                  <a:schemeClr val="tx1"/>
                </a:solidFill>
              </a:rPr>
              <a:t>Enjeux</a:t>
            </a:r>
            <a:endParaRPr lang="fr-FR" dirty="0">
              <a:solidFill>
                <a:schemeClr val="tx1"/>
              </a:solidFill>
            </a:endParaRPr>
          </a:p>
          <a:p>
            <a:pPr marL="285750" lvl="0" indent="-285750" algn="ctr">
              <a:buFont typeface="Arial" panose="020B0604020202020204" pitchFamily="34" charset="0"/>
              <a:buChar char="•"/>
            </a:pPr>
            <a:r>
              <a:rPr lang="fr-FR" dirty="0">
                <a:solidFill>
                  <a:schemeClr val="tx1"/>
                </a:solidFill>
              </a:rPr>
              <a:t>respect de l'intégrité corporelle</a:t>
            </a:r>
          </a:p>
          <a:p>
            <a:pPr marL="285750" lvl="0" indent="-285750" algn="ctr">
              <a:buFont typeface="Arial" panose="020B0604020202020204" pitchFamily="34" charset="0"/>
              <a:buChar char="•"/>
            </a:pPr>
            <a:r>
              <a:rPr lang="fr-FR" dirty="0">
                <a:solidFill>
                  <a:schemeClr val="tx1"/>
                </a:solidFill>
              </a:rPr>
              <a:t>consentement recherché</a:t>
            </a:r>
          </a:p>
          <a:p>
            <a:pPr marL="285750" lvl="0" indent="-285750" algn="ctr">
              <a:buFont typeface="Arial" panose="020B0604020202020204" pitchFamily="34" charset="0"/>
              <a:buChar char="•"/>
            </a:pPr>
            <a:r>
              <a:rPr lang="fr-FR" dirty="0">
                <a:solidFill>
                  <a:schemeClr val="tx1"/>
                </a:solidFill>
              </a:rPr>
              <a:t>adaptation de la prise en charge</a:t>
            </a:r>
            <a:r>
              <a:rPr lang="fr-FR" b="1" dirty="0">
                <a:solidFill>
                  <a:schemeClr val="tx1"/>
                </a:solidFill>
              </a:rPr>
              <a:t> </a:t>
            </a:r>
            <a:endParaRPr lang="fr-FR" dirty="0">
              <a:solidFill>
                <a:schemeClr val="tx1"/>
              </a:solidFill>
            </a:endParaRPr>
          </a:p>
        </p:txBody>
      </p:sp>
      <p:sp>
        <p:nvSpPr>
          <p:cNvPr id="5" name="Ellipse 4">
            <a:extLst>
              <a:ext uri="{FF2B5EF4-FFF2-40B4-BE49-F238E27FC236}">
                <a16:creationId xmlns:a16="http://schemas.microsoft.com/office/drawing/2014/main" id="{310A74DF-0EBD-D51A-A45B-9C946D162EBC}"/>
              </a:ext>
            </a:extLst>
          </p:cNvPr>
          <p:cNvSpPr/>
          <p:nvPr/>
        </p:nvSpPr>
        <p:spPr>
          <a:xfrm>
            <a:off x="7875994" y="1542553"/>
            <a:ext cx="3965569" cy="456394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Conduite à tenir</a:t>
            </a:r>
          </a:p>
          <a:p>
            <a:pPr marL="285750" indent="-285750" algn="ctr">
              <a:buFont typeface="Arial" panose="020B0604020202020204" pitchFamily="34" charset="0"/>
              <a:buChar char="•"/>
            </a:pPr>
            <a:r>
              <a:rPr lang="fr-FR" dirty="0">
                <a:solidFill>
                  <a:schemeClr val="tx1"/>
                </a:solidFill>
              </a:rPr>
              <a:t>interrompre le geste</a:t>
            </a:r>
          </a:p>
          <a:p>
            <a:pPr marL="285750" indent="-285750" algn="ctr">
              <a:buFont typeface="Arial" panose="020B0604020202020204" pitchFamily="34" charset="0"/>
              <a:buChar char="•"/>
            </a:pPr>
            <a:r>
              <a:rPr lang="fr-FR" dirty="0">
                <a:solidFill>
                  <a:schemeClr val="tx1"/>
                </a:solidFill>
              </a:rPr>
              <a:t>Verbaliser: « D'accord, je vois que cela t'inquiète. »</a:t>
            </a:r>
          </a:p>
          <a:p>
            <a:pPr marL="285750" indent="-285750" algn="ctr">
              <a:buFont typeface="Arial" panose="020B0604020202020204" pitchFamily="34" charset="0"/>
              <a:buChar char="•"/>
            </a:pPr>
            <a:r>
              <a:rPr lang="fr-FR" dirty="0">
                <a:solidFill>
                  <a:schemeClr val="tx1"/>
                </a:solidFill>
              </a:rPr>
              <a:t>expliquer ce qui va être fait</a:t>
            </a:r>
          </a:p>
          <a:p>
            <a:pPr marL="285750" indent="-285750" algn="ctr">
              <a:buFont typeface="Arial" panose="020B0604020202020204" pitchFamily="34" charset="0"/>
              <a:buChar char="•"/>
            </a:pPr>
            <a:r>
              <a:rPr lang="fr-FR" dirty="0">
                <a:solidFill>
                  <a:schemeClr val="tx1"/>
                </a:solidFill>
              </a:rPr>
              <a:t>proposer une démonstration sur un jouet ou sur le parent</a:t>
            </a:r>
          </a:p>
          <a:p>
            <a:pPr marL="285750" indent="-285750" algn="ctr">
              <a:buFont typeface="Arial" panose="020B0604020202020204" pitchFamily="34" charset="0"/>
              <a:buChar char="•"/>
            </a:pPr>
            <a:r>
              <a:rPr lang="fr-FR" dirty="0">
                <a:solidFill>
                  <a:schemeClr val="tx1"/>
                </a:solidFill>
              </a:rPr>
              <a:t>rechercher progressivement l'adhésion</a:t>
            </a:r>
          </a:p>
        </p:txBody>
      </p:sp>
      <p:pic>
        <p:nvPicPr>
          <p:cNvPr id="3074" name="Picture 2" descr="Voici ton corps, il est à toi. Personne n'a le droit de le toucher si tu  n'es pas d'accord. C'est toi le chef de ton corps. » C'est avec ce message">
            <a:extLst>
              <a:ext uri="{FF2B5EF4-FFF2-40B4-BE49-F238E27FC236}">
                <a16:creationId xmlns:a16="http://schemas.microsoft.com/office/drawing/2014/main" id="{6284C10C-E445-FA59-8558-D4F82E288E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7739" y="4369677"/>
            <a:ext cx="1736822" cy="173682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opposition chez l'enfant">
            <a:extLst>
              <a:ext uri="{FF2B5EF4-FFF2-40B4-BE49-F238E27FC236}">
                <a16:creationId xmlns:a16="http://schemas.microsoft.com/office/drawing/2014/main" id="{1CE633D9-A38B-640B-A104-4660CB19ED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7263" y="2246143"/>
            <a:ext cx="3238500" cy="14097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1E1CE442-F0CC-F650-42EC-A5F65985603B}"/>
              </a:ext>
            </a:extLst>
          </p:cNvPr>
          <p:cNvSpPr txBox="1"/>
          <p:nvPr/>
        </p:nvSpPr>
        <p:spPr>
          <a:xfrm>
            <a:off x="4079553" y="316253"/>
            <a:ext cx="2326278" cy="861774"/>
          </a:xfrm>
          <a:prstGeom prst="rect">
            <a:avLst/>
          </a:prstGeom>
          <a:noFill/>
        </p:spPr>
        <p:txBody>
          <a:bodyPr wrap="none" rtlCol="0">
            <a:spAutoFit/>
          </a:bodyPr>
          <a:lstStyle/>
          <a:p>
            <a:r>
              <a:rPr lang="fr-FR" b="1" dirty="0"/>
              <a:t>Références</a:t>
            </a:r>
            <a:endParaRPr lang="fr-FR" sz="1600" dirty="0"/>
          </a:p>
          <a:p>
            <a:pPr lvl="0"/>
            <a:r>
              <a:rPr lang="fr-FR" sz="1600" dirty="0"/>
              <a:t>Article L1111-4 CSP</a:t>
            </a:r>
          </a:p>
          <a:p>
            <a:pPr lvl="0"/>
            <a:r>
              <a:rPr lang="fr-FR" sz="1600" dirty="0"/>
              <a:t>Principes déontologiques</a:t>
            </a:r>
          </a:p>
        </p:txBody>
      </p:sp>
    </p:spTree>
    <p:extLst>
      <p:ext uri="{BB962C8B-B14F-4D97-AF65-F5344CB8AC3E}">
        <p14:creationId xmlns:p14="http://schemas.microsoft.com/office/powerpoint/2010/main" val="326017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8D82B-D5AB-CFAC-84FB-86F725257274}"/>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FDC61CC0-08C8-3CAB-79D1-72B46195722E}"/>
              </a:ext>
            </a:extLst>
          </p:cNvPr>
          <p:cNvPicPr>
            <a:picLocks noChangeAspect="1"/>
          </p:cNvPicPr>
          <p:nvPr/>
        </p:nvPicPr>
        <p:blipFill>
          <a:blip r:embed="rId3"/>
          <a:stretch>
            <a:fillRect/>
          </a:stretch>
        </p:blipFill>
        <p:spPr>
          <a:xfrm>
            <a:off x="9623435" y="202988"/>
            <a:ext cx="2307153" cy="811307"/>
          </a:xfrm>
          <a:prstGeom prst="rect">
            <a:avLst/>
          </a:prstGeom>
        </p:spPr>
      </p:pic>
      <p:pic>
        <p:nvPicPr>
          <p:cNvPr id="18" name="Graphique 17">
            <a:extLst>
              <a:ext uri="{FF2B5EF4-FFF2-40B4-BE49-F238E27FC236}">
                <a16:creationId xmlns:a16="http://schemas.microsoft.com/office/drawing/2014/main" id="{63206C94-9128-7AE7-B54C-DD2C080AB6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96768" y="4039262"/>
            <a:ext cx="3418764" cy="2580779"/>
          </a:xfrm>
          <a:prstGeom prst="rect">
            <a:avLst/>
          </a:prstGeom>
        </p:spPr>
      </p:pic>
      <p:sp>
        <p:nvSpPr>
          <p:cNvPr id="2" name="Titre 1">
            <a:extLst>
              <a:ext uri="{FF2B5EF4-FFF2-40B4-BE49-F238E27FC236}">
                <a16:creationId xmlns:a16="http://schemas.microsoft.com/office/drawing/2014/main" id="{3A7530D0-9C3D-B74A-6EE5-32A463DF342E}"/>
              </a:ext>
            </a:extLst>
          </p:cNvPr>
          <p:cNvSpPr txBox="1">
            <a:spLocks/>
          </p:cNvSpPr>
          <p:nvPr/>
        </p:nvSpPr>
        <p:spPr>
          <a:xfrm>
            <a:off x="3228230" y="6063760"/>
            <a:ext cx="7672648"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514350" indent="-514350" algn="ctr">
              <a:buFont typeface="+mj-lt"/>
              <a:buAutoNum type="alphaLcParenR" startAt="5"/>
            </a:pPr>
            <a:r>
              <a:rPr lang="fr-FR" b="1" u="sng" dirty="0"/>
              <a:t>Suspicion de maltraitance </a:t>
            </a:r>
            <a:endParaRPr lang="fr-FR" sz="2400" b="1" u="sng" dirty="0">
              <a:solidFill>
                <a:srgbClr val="0D0D0D"/>
              </a:solidFill>
              <a:latin typeface="Verdana Pro Black (En-têtes)"/>
            </a:endParaRPr>
          </a:p>
        </p:txBody>
      </p:sp>
      <p:sp>
        <p:nvSpPr>
          <p:cNvPr id="4" name="Ellipse 3">
            <a:extLst>
              <a:ext uri="{FF2B5EF4-FFF2-40B4-BE49-F238E27FC236}">
                <a16:creationId xmlns:a16="http://schemas.microsoft.com/office/drawing/2014/main" id="{77EED9DE-DF8C-94C6-2EF0-D519F2A2347D}"/>
              </a:ext>
            </a:extLst>
          </p:cNvPr>
          <p:cNvSpPr/>
          <p:nvPr/>
        </p:nvSpPr>
        <p:spPr>
          <a:xfrm>
            <a:off x="0" y="1199105"/>
            <a:ext cx="4190871" cy="520810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Situation</a:t>
            </a:r>
          </a:p>
          <a:p>
            <a:pPr algn="ctr"/>
            <a:r>
              <a:rPr lang="fr-FR" dirty="0">
                <a:solidFill>
                  <a:schemeClr val="tx1"/>
                </a:solidFill>
              </a:rPr>
              <a:t>Lucien, 6 ans, arrive en séance avec plusieurs ecchymoses sur les bras et le thorax.</a:t>
            </a:r>
          </a:p>
          <a:p>
            <a:pPr algn="ctr"/>
            <a:r>
              <a:rPr lang="fr-FR" dirty="0">
                <a:solidFill>
                  <a:schemeClr val="tx1"/>
                </a:solidFill>
              </a:rPr>
              <a:t>À la question :</a:t>
            </a:r>
          </a:p>
          <a:p>
            <a:pPr algn="ctr"/>
            <a:r>
              <a:rPr lang="fr-FR" dirty="0">
                <a:solidFill>
                  <a:schemeClr val="tx1"/>
                </a:solidFill>
              </a:rPr>
              <a:t>« Que s'est-il passé ? »</a:t>
            </a:r>
          </a:p>
          <a:p>
            <a:pPr algn="ctr"/>
            <a:r>
              <a:rPr lang="fr-FR" dirty="0">
                <a:solidFill>
                  <a:schemeClr val="tx1"/>
                </a:solidFill>
              </a:rPr>
              <a:t>Il répond :</a:t>
            </a:r>
          </a:p>
          <a:p>
            <a:pPr algn="ctr"/>
            <a:r>
              <a:rPr lang="fr-FR" dirty="0">
                <a:solidFill>
                  <a:schemeClr val="tx1"/>
                </a:solidFill>
              </a:rPr>
              <a:t>« Je suis tombé. »</a:t>
            </a:r>
          </a:p>
          <a:p>
            <a:pPr algn="ctr"/>
            <a:r>
              <a:rPr lang="fr-FR" dirty="0">
                <a:solidFill>
                  <a:schemeClr val="tx1"/>
                </a:solidFill>
              </a:rPr>
              <a:t>Quelques minutes plus tard :</a:t>
            </a:r>
          </a:p>
          <a:p>
            <a:pPr algn="ctr"/>
            <a:r>
              <a:rPr lang="fr-FR" dirty="0">
                <a:solidFill>
                  <a:schemeClr val="tx1"/>
                </a:solidFill>
              </a:rPr>
              <a:t>« Je me suis cogné contre une porte. »</a:t>
            </a:r>
          </a:p>
          <a:p>
            <a:pPr algn="ctr"/>
            <a:r>
              <a:rPr lang="fr-FR" dirty="0">
                <a:solidFill>
                  <a:schemeClr val="tx1"/>
                </a:solidFill>
              </a:rPr>
              <a:t>Le parent présent reste silencieux.</a:t>
            </a:r>
          </a:p>
        </p:txBody>
      </p:sp>
      <p:sp>
        <p:nvSpPr>
          <p:cNvPr id="5" name="Ellipse 4">
            <a:extLst>
              <a:ext uri="{FF2B5EF4-FFF2-40B4-BE49-F238E27FC236}">
                <a16:creationId xmlns:a16="http://schemas.microsoft.com/office/drawing/2014/main" id="{5A1B40F8-7BFD-A6C6-EA27-D68CA98A6743}"/>
              </a:ext>
            </a:extLst>
          </p:cNvPr>
          <p:cNvSpPr/>
          <p:nvPr/>
        </p:nvSpPr>
        <p:spPr>
          <a:xfrm>
            <a:off x="3820417" y="1548705"/>
            <a:ext cx="4814700" cy="280861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b="1" dirty="0">
                <a:solidFill>
                  <a:schemeClr val="tx1"/>
                </a:solidFill>
              </a:rPr>
              <a:t>Signes d'alerte</a:t>
            </a:r>
            <a:endParaRPr lang="fr-FR" dirty="0">
              <a:solidFill>
                <a:schemeClr val="tx1"/>
              </a:solidFill>
            </a:endParaRPr>
          </a:p>
          <a:p>
            <a:pPr marL="285750" lvl="0" indent="-285750" algn="ctr">
              <a:buFont typeface="Arial" panose="020B0604020202020204" pitchFamily="34" charset="0"/>
              <a:buChar char="•"/>
            </a:pPr>
            <a:r>
              <a:rPr lang="fr-FR" dirty="0">
                <a:solidFill>
                  <a:schemeClr val="tx1"/>
                </a:solidFill>
              </a:rPr>
              <a:t>blessures inexpliquées</a:t>
            </a:r>
          </a:p>
          <a:p>
            <a:pPr marL="285750" lvl="0" indent="-285750" algn="ctr">
              <a:buFont typeface="Arial" panose="020B0604020202020204" pitchFamily="34" charset="0"/>
              <a:buChar char="•"/>
            </a:pPr>
            <a:r>
              <a:rPr lang="fr-FR" dirty="0">
                <a:solidFill>
                  <a:schemeClr val="tx1"/>
                </a:solidFill>
              </a:rPr>
              <a:t>explications changeantes</a:t>
            </a:r>
          </a:p>
          <a:p>
            <a:pPr marL="285750" lvl="0" indent="-285750" algn="ctr">
              <a:buFont typeface="Arial" panose="020B0604020202020204" pitchFamily="34" charset="0"/>
              <a:buChar char="•"/>
            </a:pPr>
            <a:r>
              <a:rPr lang="fr-FR" dirty="0">
                <a:solidFill>
                  <a:schemeClr val="tx1"/>
                </a:solidFill>
              </a:rPr>
              <a:t>peur excessive, comportement inhabituel</a:t>
            </a:r>
          </a:p>
          <a:p>
            <a:pPr marL="285750" lvl="0" indent="-285750" algn="ctr">
              <a:buFont typeface="Arial" panose="020B0604020202020204" pitchFamily="34" charset="0"/>
              <a:buChar char="•"/>
            </a:pPr>
            <a:r>
              <a:rPr lang="fr-FR" dirty="0">
                <a:solidFill>
                  <a:schemeClr val="tx1"/>
                </a:solidFill>
              </a:rPr>
              <a:t>retard de soins</a:t>
            </a:r>
          </a:p>
        </p:txBody>
      </p:sp>
      <p:sp>
        <p:nvSpPr>
          <p:cNvPr id="3" name="ZoneTexte 2">
            <a:extLst>
              <a:ext uri="{FF2B5EF4-FFF2-40B4-BE49-F238E27FC236}">
                <a16:creationId xmlns:a16="http://schemas.microsoft.com/office/drawing/2014/main" id="{913AEF76-6AE1-9AE4-A82C-FEE10AB13F7B}"/>
              </a:ext>
            </a:extLst>
          </p:cNvPr>
          <p:cNvSpPr txBox="1"/>
          <p:nvPr/>
        </p:nvSpPr>
        <p:spPr>
          <a:xfrm>
            <a:off x="4079553" y="316253"/>
            <a:ext cx="2613279" cy="646331"/>
          </a:xfrm>
          <a:prstGeom prst="rect">
            <a:avLst/>
          </a:prstGeom>
          <a:noFill/>
        </p:spPr>
        <p:txBody>
          <a:bodyPr wrap="none" rtlCol="0">
            <a:spAutoFit/>
          </a:bodyPr>
          <a:lstStyle/>
          <a:p>
            <a:r>
              <a:rPr lang="fr-FR" b="1" dirty="0"/>
              <a:t>Référence</a:t>
            </a:r>
            <a:endParaRPr lang="fr-FR" dirty="0"/>
          </a:p>
          <a:p>
            <a:pPr lvl="0"/>
            <a:r>
              <a:rPr lang="fr-FR" dirty="0"/>
              <a:t>Article 226-14 Code pénal</a:t>
            </a:r>
          </a:p>
        </p:txBody>
      </p:sp>
      <p:pic>
        <p:nvPicPr>
          <p:cNvPr id="7" name="Image 6">
            <a:extLst>
              <a:ext uri="{FF2B5EF4-FFF2-40B4-BE49-F238E27FC236}">
                <a16:creationId xmlns:a16="http://schemas.microsoft.com/office/drawing/2014/main" id="{351BEDAB-D2C7-9807-874E-7E08AC39E976}"/>
              </a:ext>
            </a:extLst>
          </p:cNvPr>
          <p:cNvPicPr>
            <a:picLocks noChangeAspect="1"/>
          </p:cNvPicPr>
          <p:nvPr/>
        </p:nvPicPr>
        <p:blipFill>
          <a:blip r:embed="rId5"/>
          <a:stretch>
            <a:fillRect/>
          </a:stretch>
        </p:blipFill>
        <p:spPr>
          <a:xfrm>
            <a:off x="4693874" y="4797390"/>
            <a:ext cx="2024551" cy="1064522"/>
          </a:xfrm>
          <a:prstGeom prst="rect">
            <a:avLst/>
          </a:prstGeom>
        </p:spPr>
      </p:pic>
      <p:sp>
        <p:nvSpPr>
          <p:cNvPr id="8" name="Ellipse 7">
            <a:extLst>
              <a:ext uri="{FF2B5EF4-FFF2-40B4-BE49-F238E27FC236}">
                <a16:creationId xmlns:a16="http://schemas.microsoft.com/office/drawing/2014/main" id="{12EEAB78-CEB6-DB5F-DE0B-CABBAE4D0BC4}"/>
              </a:ext>
            </a:extLst>
          </p:cNvPr>
          <p:cNvSpPr/>
          <p:nvPr/>
        </p:nvSpPr>
        <p:spPr>
          <a:xfrm>
            <a:off x="7216085" y="3255150"/>
            <a:ext cx="4814700" cy="280861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Rôle du professionnel</a:t>
            </a:r>
            <a:endParaRPr lang="fr-FR" dirty="0">
              <a:solidFill>
                <a:schemeClr val="tx1"/>
              </a:solidFill>
            </a:endParaRPr>
          </a:p>
          <a:p>
            <a:pPr marL="285750" lvl="0" indent="-285750" algn="ctr">
              <a:buFont typeface="Arial" panose="020B0604020202020204" pitchFamily="34" charset="0"/>
              <a:buChar char="•"/>
            </a:pPr>
            <a:r>
              <a:rPr lang="fr-FR" dirty="0">
                <a:solidFill>
                  <a:schemeClr val="tx1"/>
                </a:solidFill>
              </a:rPr>
              <a:t>Observer</a:t>
            </a:r>
          </a:p>
          <a:p>
            <a:pPr marL="285750" lvl="0" indent="-285750" algn="ctr">
              <a:buFont typeface="Arial" panose="020B0604020202020204" pitchFamily="34" charset="0"/>
              <a:buChar char="•"/>
            </a:pPr>
            <a:r>
              <a:rPr lang="fr-FR" dirty="0">
                <a:solidFill>
                  <a:schemeClr val="tx1"/>
                </a:solidFill>
              </a:rPr>
              <a:t>Protéger</a:t>
            </a:r>
          </a:p>
          <a:p>
            <a:pPr marL="285750" lvl="0" indent="-285750" algn="ctr">
              <a:buFont typeface="Arial" panose="020B0604020202020204" pitchFamily="34" charset="0"/>
              <a:buChar char="•"/>
            </a:pPr>
            <a:r>
              <a:rPr lang="fr-FR" dirty="0">
                <a:solidFill>
                  <a:schemeClr val="tx1"/>
                </a:solidFill>
              </a:rPr>
              <a:t>tracer : noter, dater, localiser les lésions</a:t>
            </a:r>
          </a:p>
          <a:p>
            <a:pPr marL="285750" lvl="0" indent="-285750" algn="ctr">
              <a:buFont typeface="Arial" panose="020B0604020202020204" pitchFamily="34" charset="0"/>
              <a:buChar char="•"/>
            </a:pPr>
            <a:r>
              <a:rPr lang="fr-FR" dirty="0">
                <a:solidFill>
                  <a:schemeClr val="tx1"/>
                </a:solidFill>
              </a:rPr>
              <a:t>partager les informations utiles : échanger avec les professionnels concernés</a:t>
            </a:r>
          </a:p>
        </p:txBody>
      </p:sp>
      <p:pic>
        <p:nvPicPr>
          <p:cNvPr id="4098" name="Picture 2" descr="Maltraitance infantile : identifier, prévenir, protéger">
            <a:extLst>
              <a:ext uri="{FF2B5EF4-FFF2-40B4-BE49-F238E27FC236}">
                <a16:creationId xmlns:a16="http://schemas.microsoft.com/office/drawing/2014/main" id="{D399767D-6040-BB44-4DC4-DE7F06E968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5290" y="1244135"/>
            <a:ext cx="25717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42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159E-023E-8CA7-747F-B4C2D822A6B6}"/>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D5DABCA5-5C88-97D0-226D-08502BC9D948}"/>
              </a:ext>
            </a:extLst>
          </p:cNvPr>
          <p:cNvPicPr>
            <a:picLocks noChangeAspect="1"/>
          </p:cNvPicPr>
          <p:nvPr/>
        </p:nvPicPr>
        <p:blipFill>
          <a:blip r:embed="rId3"/>
          <a:stretch>
            <a:fillRect/>
          </a:stretch>
        </p:blipFill>
        <p:spPr>
          <a:xfrm>
            <a:off x="9623435" y="202988"/>
            <a:ext cx="2307153" cy="811307"/>
          </a:xfrm>
          <a:prstGeom prst="rect">
            <a:avLst/>
          </a:prstGeom>
        </p:spPr>
      </p:pic>
      <p:pic>
        <p:nvPicPr>
          <p:cNvPr id="18" name="Graphique 17">
            <a:extLst>
              <a:ext uri="{FF2B5EF4-FFF2-40B4-BE49-F238E27FC236}">
                <a16:creationId xmlns:a16="http://schemas.microsoft.com/office/drawing/2014/main" id="{3EC652BD-C4B1-B151-9A4F-D930B7E903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55656" y="3029820"/>
            <a:ext cx="4903932" cy="3701912"/>
          </a:xfrm>
          <a:prstGeom prst="rect">
            <a:avLst/>
          </a:prstGeom>
        </p:spPr>
      </p:pic>
      <p:sp>
        <p:nvSpPr>
          <p:cNvPr id="2" name="Titre 1">
            <a:extLst>
              <a:ext uri="{FF2B5EF4-FFF2-40B4-BE49-F238E27FC236}">
                <a16:creationId xmlns:a16="http://schemas.microsoft.com/office/drawing/2014/main" id="{A24F0B44-FB2A-4743-6001-2AE98F06832A}"/>
              </a:ext>
            </a:extLst>
          </p:cNvPr>
          <p:cNvSpPr txBox="1">
            <a:spLocks/>
          </p:cNvSpPr>
          <p:nvPr/>
        </p:nvSpPr>
        <p:spPr>
          <a:xfrm>
            <a:off x="2826870" y="6003998"/>
            <a:ext cx="7672648"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marL="514350" indent="-514350" algn="ctr">
              <a:buFont typeface="+mj-lt"/>
              <a:buAutoNum type="alphaLcParenR" startAt="6"/>
            </a:pPr>
            <a:r>
              <a:rPr lang="fr-FR" b="1" u="sng" dirty="0"/>
              <a:t>Cas pratique interactif</a:t>
            </a:r>
            <a:endParaRPr lang="fr-FR" sz="2400" b="1" u="sng" dirty="0">
              <a:solidFill>
                <a:srgbClr val="0D0D0D"/>
              </a:solidFill>
              <a:latin typeface="Verdana Pro Black (En-têtes)"/>
            </a:endParaRPr>
          </a:p>
        </p:txBody>
      </p:sp>
      <p:sp>
        <p:nvSpPr>
          <p:cNvPr id="4" name="Ellipse 3">
            <a:extLst>
              <a:ext uri="{FF2B5EF4-FFF2-40B4-BE49-F238E27FC236}">
                <a16:creationId xmlns:a16="http://schemas.microsoft.com/office/drawing/2014/main" id="{00EA0153-5273-C5B2-993B-4771ABC69D7A}"/>
              </a:ext>
            </a:extLst>
          </p:cNvPr>
          <p:cNvSpPr/>
          <p:nvPr/>
        </p:nvSpPr>
        <p:spPr>
          <a:xfrm>
            <a:off x="5343" y="1894334"/>
            <a:ext cx="4190871" cy="415699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a:solidFill>
                  <a:schemeClr val="tx1"/>
                </a:solidFill>
              </a:rPr>
              <a:t>Un enfant de 6 ans arrive avec plusieurs hématomes. Il explique être tombé dans les escaliers mais son récit varie au cours de la séance.</a:t>
            </a:r>
          </a:p>
        </p:txBody>
      </p:sp>
      <p:sp>
        <p:nvSpPr>
          <p:cNvPr id="8" name="Ellipse 7">
            <a:extLst>
              <a:ext uri="{FF2B5EF4-FFF2-40B4-BE49-F238E27FC236}">
                <a16:creationId xmlns:a16="http://schemas.microsoft.com/office/drawing/2014/main" id="{DB7E8128-10A2-3ED1-896C-A9089E374945}"/>
              </a:ext>
            </a:extLst>
          </p:cNvPr>
          <p:cNvSpPr/>
          <p:nvPr/>
        </p:nvSpPr>
        <p:spPr>
          <a:xfrm>
            <a:off x="6214220" y="1738180"/>
            <a:ext cx="4814700" cy="280861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Questions :</a:t>
            </a:r>
          </a:p>
          <a:p>
            <a:pPr marL="285750" lvl="0" indent="-285750" algn="ctr">
              <a:buFont typeface="Arial" panose="020B0604020202020204" pitchFamily="34" charset="0"/>
              <a:buChar char="•"/>
            </a:pPr>
            <a:r>
              <a:rPr lang="fr-FR" dirty="0">
                <a:solidFill>
                  <a:schemeClr val="tx1"/>
                </a:solidFill>
              </a:rPr>
              <a:t>Que notez-vous ?</a:t>
            </a:r>
          </a:p>
          <a:p>
            <a:pPr marL="285750" lvl="0" indent="-285750" algn="ctr">
              <a:buFont typeface="Arial" panose="020B0604020202020204" pitchFamily="34" charset="0"/>
              <a:buChar char="•"/>
            </a:pPr>
            <a:r>
              <a:rPr lang="fr-FR" dirty="0">
                <a:solidFill>
                  <a:schemeClr val="tx1"/>
                </a:solidFill>
              </a:rPr>
              <a:t>À qui en parlez-vous ?</a:t>
            </a:r>
          </a:p>
          <a:p>
            <a:pPr marL="285750" lvl="0" indent="-285750" algn="ctr">
              <a:buFont typeface="Arial" panose="020B0604020202020204" pitchFamily="34" charset="0"/>
              <a:buChar char="•"/>
            </a:pPr>
            <a:r>
              <a:rPr lang="fr-FR" dirty="0">
                <a:solidFill>
                  <a:schemeClr val="tx1"/>
                </a:solidFill>
              </a:rPr>
              <a:t>Que faites-vous ensuite ?</a:t>
            </a:r>
          </a:p>
        </p:txBody>
      </p:sp>
      <p:pic>
        <p:nvPicPr>
          <p:cNvPr id="5122" name="Picture 2" descr="Maltraitances infantiles : un tabou à l'épreuve du confinement | France  Culture">
            <a:extLst>
              <a:ext uri="{FF2B5EF4-FFF2-40B4-BE49-F238E27FC236}">
                <a16:creationId xmlns:a16="http://schemas.microsoft.com/office/drawing/2014/main" id="{EBB9E889-7EB3-19D9-415D-840E46635E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344" y="4235924"/>
            <a:ext cx="2091850" cy="154684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utter contre les violences faites aux enfants | solidarites.gouv.fr |  Ministère du Travail et des Solidarités">
            <a:extLst>
              <a:ext uri="{FF2B5EF4-FFF2-40B4-BE49-F238E27FC236}">
                <a16:creationId xmlns:a16="http://schemas.microsoft.com/office/drawing/2014/main" id="{9810DC8F-7745-3E39-527A-D2EA59D1F4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5694" y="502199"/>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4041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505FC-0F56-25E4-430E-656A954110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11B890-1493-801A-BAD2-BE5C7753300B}"/>
              </a:ext>
            </a:extLst>
          </p:cNvPr>
          <p:cNvSpPr>
            <a:spLocks noGrp="1"/>
          </p:cNvSpPr>
          <p:nvPr>
            <p:ph type="title"/>
          </p:nvPr>
        </p:nvSpPr>
        <p:spPr>
          <a:xfrm>
            <a:off x="3022992" y="4326440"/>
            <a:ext cx="9067408" cy="1906535"/>
          </a:xfrm>
        </p:spPr>
        <p:txBody>
          <a:bodyPr anchor="ctr">
            <a:normAutofit/>
          </a:bodyPr>
          <a:lstStyle/>
          <a:p>
            <a:pPr marL="742950" indent="-742950" algn="ctr">
              <a:buFont typeface="+mj-lt"/>
              <a:buAutoNum type="arabicPeriod" startAt="5"/>
            </a:pPr>
            <a:r>
              <a:rPr lang="fr-FR" sz="3900" u="sng" dirty="0"/>
              <a:t> Les CONSEILS qui sécurisent la pratique</a:t>
            </a:r>
          </a:p>
        </p:txBody>
      </p:sp>
      <p:pic>
        <p:nvPicPr>
          <p:cNvPr id="3" name="Image 2">
            <a:extLst>
              <a:ext uri="{FF2B5EF4-FFF2-40B4-BE49-F238E27FC236}">
                <a16:creationId xmlns:a16="http://schemas.microsoft.com/office/drawing/2014/main" id="{E4DE1A1F-3C14-D1CF-F14D-429F6D3FC31B}"/>
              </a:ext>
            </a:extLst>
          </p:cNvPr>
          <p:cNvPicPr>
            <a:picLocks noChangeAspect="1"/>
          </p:cNvPicPr>
          <p:nvPr/>
        </p:nvPicPr>
        <p:blipFill>
          <a:blip r:embed="rId3"/>
          <a:stretch>
            <a:fillRect/>
          </a:stretch>
        </p:blipFill>
        <p:spPr>
          <a:xfrm>
            <a:off x="8924201" y="458020"/>
            <a:ext cx="2773920" cy="975445"/>
          </a:xfrm>
          <a:prstGeom prst="rect">
            <a:avLst/>
          </a:prstGeom>
        </p:spPr>
      </p:pic>
      <p:pic>
        <p:nvPicPr>
          <p:cNvPr id="7170" name="Picture 2" descr="Suis-je concerné ? | Plateforme de lutte contre les Violences Faites aux  Femmes">
            <a:extLst>
              <a:ext uri="{FF2B5EF4-FFF2-40B4-BE49-F238E27FC236}">
                <a16:creationId xmlns:a16="http://schemas.microsoft.com/office/drawing/2014/main" id="{170D4E4D-A0AD-7E8E-6369-64AC809F7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5357" y="830331"/>
            <a:ext cx="2828925" cy="16192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L'information au patient : réglementation, conseils - MACSF">
            <a:extLst>
              <a:ext uri="{FF2B5EF4-FFF2-40B4-BE49-F238E27FC236}">
                <a16:creationId xmlns:a16="http://schemas.microsoft.com/office/drawing/2014/main" id="{16E7B2C3-255E-0D78-C231-086D255DF4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713" y="3249932"/>
            <a:ext cx="39624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299981"/>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22E60-48B0-2A62-67B2-36CBE76E2E46}"/>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8C4FAB9C-EECE-6EC4-5531-8274BF2AB00D}"/>
              </a:ext>
            </a:extLst>
          </p:cNvPr>
          <p:cNvPicPr>
            <a:picLocks noChangeAspect="1"/>
          </p:cNvPicPr>
          <p:nvPr/>
        </p:nvPicPr>
        <p:blipFill>
          <a:blip r:embed="rId3"/>
          <a:stretch>
            <a:fillRect/>
          </a:stretch>
        </p:blipFill>
        <p:spPr>
          <a:xfrm>
            <a:off x="9623435" y="202988"/>
            <a:ext cx="2307153" cy="811307"/>
          </a:xfrm>
          <a:prstGeom prst="rect">
            <a:avLst/>
          </a:prstGeom>
        </p:spPr>
      </p:pic>
      <p:sp>
        <p:nvSpPr>
          <p:cNvPr id="7" name="Ellipse 6">
            <a:extLst>
              <a:ext uri="{FF2B5EF4-FFF2-40B4-BE49-F238E27FC236}">
                <a16:creationId xmlns:a16="http://schemas.microsoft.com/office/drawing/2014/main" id="{4FE3C4CB-BE2A-A227-7F22-76E64C2C4A87}"/>
              </a:ext>
            </a:extLst>
          </p:cNvPr>
          <p:cNvSpPr/>
          <p:nvPr/>
        </p:nvSpPr>
        <p:spPr>
          <a:xfrm>
            <a:off x="171604" y="3960174"/>
            <a:ext cx="3474720" cy="83312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Informer</a:t>
            </a:r>
            <a:endParaRPr lang="fr-FR" sz="1600" dirty="0">
              <a:solidFill>
                <a:schemeClr val="tx1"/>
              </a:solidFill>
            </a:endParaRPr>
          </a:p>
        </p:txBody>
      </p:sp>
      <p:sp>
        <p:nvSpPr>
          <p:cNvPr id="8" name="Ellipse 7">
            <a:extLst>
              <a:ext uri="{FF2B5EF4-FFF2-40B4-BE49-F238E27FC236}">
                <a16:creationId xmlns:a16="http://schemas.microsoft.com/office/drawing/2014/main" id="{3778DAA9-3383-FF4E-C276-2C473CBBB80B}"/>
              </a:ext>
            </a:extLst>
          </p:cNvPr>
          <p:cNvSpPr/>
          <p:nvPr/>
        </p:nvSpPr>
        <p:spPr>
          <a:xfrm>
            <a:off x="1341528" y="2595879"/>
            <a:ext cx="3881120" cy="83312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Rechercher le consentement</a:t>
            </a:r>
            <a:endParaRPr lang="fr-FR" sz="1600" dirty="0">
              <a:solidFill>
                <a:schemeClr val="tx1"/>
              </a:solidFill>
            </a:endParaRPr>
          </a:p>
        </p:txBody>
      </p:sp>
      <p:sp>
        <p:nvSpPr>
          <p:cNvPr id="10" name="Ellipse 9">
            <a:extLst>
              <a:ext uri="{FF2B5EF4-FFF2-40B4-BE49-F238E27FC236}">
                <a16:creationId xmlns:a16="http://schemas.microsoft.com/office/drawing/2014/main" id="{36FAE492-DC52-FEB1-6D3E-A6EE29B3D222}"/>
              </a:ext>
            </a:extLst>
          </p:cNvPr>
          <p:cNvSpPr/>
          <p:nvPr/>
        </p:nvSpPr>
        <p:spPr>
          <a:xfrm>
            <a:off x="6462461" y="2319234"/>
            <a:ext cx="3280614" cy="76454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Tracer</a:t>
            </a:r>
            <a:endParaRPr lang="fr-FR" sz="1600" dirty="0">
              <a:solidFill>
                <a:schemeClr val="tx1"/>
              </a:solidFill>
            </a:endParaRPr>
          </a:p>
        </p:txBody>
      </p:sp>
      <p:sp>
        <p:nvSpPr>
          <p:cNvPr id="11" name="Ellipse 10">
            <a:extLst>
              <a:ext uri="{FF2B5EF4-FFF2-40B4-BE49-F238E27FC236}">
                <a16:creationId xmlns:a16="http://schemas.microsoft.com/office/drawing/2014/main" id="{8A8BBE0F-E4CE-0838-8F30-B895B71954B5}"/>
              </a:ext>
            </a:extLst>
          </p:cNvPr>
          <p:cNvSpPr/>
          <p:nvPr/>
        </p:nvSpPr>
        <p:spPr>
          <a:xfrm>
            <a:off x="8060010" y="4148226"/>
            <a:ext cx="3366130" cy="99397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Coopérer</a:t>
            </a:r>
            <a:endParaRPr lang="fr-FR" sz="1600" dirty="0">
              <a:solidFill>
                <a:schemeClr val="tx1"/>
              </a:solidFill>
            </a:endParaRPr>
          </a:p>
        </p:txBody>
      </p:sp>
      <p:pic>
        <p:nvPicPr>
          <p:cNvPr id="18" name="Graphique 17">
            <a:extLst>
              <a:ext uri="{FF2B5EF4-FFF2-40B4-BE49-F238E27FC236}">
                <a16:creationId xmlns:a16="http://schemas.microsoft.com/office/drawing/2014/main" id="{AD9AE9CD-E76C-301C-A3FD-A000A2069D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91274" y="2701505"/>
            <a:ext cx="5133775" cy="4031828"/>
          </a:xfrm>
          <a:prstGeom prst="rect">
            <a:avLst/>
          </a:prstGeom>
        </p:spPr>
      </p:pic>
      <p:sp>
        <p:nvSpPr>
          <p:cNvPr id="19" name="Titre 1">
            <a:extLst>
              <a:ext uri="{FF2B5EF4-FFF2-40B4-BE49-F238E27FC236}">
                <a16:creationId xmlns:a16="http://schemas.microsoft.com/office/drawing/2014/main" id="{2710A118-9A74-0874-FB64-DDA31ADAD2F5}"/>
              </a:ext>
            </a:extLst>
          </p:cNvPr>
          <p:cNvSpPr txBox="1">
            <a:spLocks/>
          </p:cNvSpPr>
          <p:nvPr/>
        </p:nvSpPr>
        <p:spPr>
          <a:xfrm>
            <a:off x="2345996" y="6042724"/>
            <a:ext cx="7318866"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algn="ctr"/>
            <a:r>
              <a:rPr lang="fr-FR" b="1" u="sng" dirty="0"/>
              <a:t>Les 4 piliers</a:t>
            </a:r>
            <a:endParaRPr lang="fr-FR" sz="2400" b="1" u="sng" dirty="0">
              <a:solidFill>
                <a:srgbClr val="0D0D0D"/>
              </a:solidFill>
              <a:latin typeface="Verdana Pro Black (En-têtes)"/>
            </a:endParaRPr>
          </a:p>
        </p:txBody>
      </p:sp>
      <p:pic>
        <p:nvPicPr>
          <p:cNvPr id="8194" name="Picture 2" descr="Les quatre piliers - Enseignements Bibliques">
            <a:extLst>
              <a:ext uri="{FF2B5EF4-FFF2-40B4-BE49-F238E27FC236}">
                <a16:creationId xmlns:a16="http://schemas.microsoft.com/office/drawing/2014/main" id="{EB62BF3C-CCA7-AABA-61C2-E9221DFDB8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5003" y="3793891"/>
            <a:ext cx="267652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E30B2F1-2D33-B2ED-D767-8B3A9278F13E}"/>
              </a:ext>
            </a:extLst>
          </p:cNvPr>
          <p:cNvPicPr>
            <a:picLocks noChangeAspect="1"/>
          </p:cNvPicPr>
          <p:nvPr/>
        </p:nvPicPr>
        <p:blipFill>
          <a:blip r:embed="rId6"/>
          <a:stretch>
            <a:fillRect/>
          </a:stretch>
        </p:blipFill>
        <p:spPr>
          <a:xfrm>
            <a:off x="3112032" y="501094"/>
            <a:ext cx="1068584" cy="1605796"/>
          </a:xfrm>
          <a:prstGeom prst="rect">
            <a:avLst/>
          </a:prstGeom>
        </p:spPr>
      </p:pic>
      <p:pic>
        <p:nvPicPr>
          <p:cNvPr id="12" name="Image 11">
            <a:extLst>
              <a:ext uri="{FF2B5EF4-FFF2-40B4-BE49-F238E27FC236}">
                <a16:creationId xmlns:a16="http://schemas.microsoft.com/office/drawing/2014/main" id="{8C3DDD38-8903-5728-9581-EF9F0C4BE9DA}"/>
              </a:ext>
            </a:extLst>
          </p:cNvPr>
          <p:cNvPicPr>
            <a:picLocks noChangeAspect="1"/>
          </p:cNvPicPr>
          <p:nvPr/>
        </p:nvPicPr>
        <p:blipFill>
          <a:blip r:embed="rId7"/>
          <a:stretch>
            <a:fillRect/>
          </a:stretch>
        </p:blipFill>
        <p:spPr>
          <a:xfrm>
            <a:off x="5843265" y="401115"/>
            <a:ext cx="3124200" cy="1466850"/>
          </a:xfrm>
          <a:prstGeom prst="rect">
            <a:avLst/>
          </a:prstGeom>
        </p:spPr>
      </p:pic>
    </p:spTree>
    <p:extLst>
      <p:ext uri="{BB962C8B-B14F-4D97-AF65-F5344CB8AC3E}">
        <p14:creationId xmlns:p14="http://schemas.microsoft.com/office/powerpoint/2010/main" val="17231356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8740F-18CA-6106-2826-03796788BC23}"/>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ABBBAED1-BFF5-C0B3-D049-390EDFDE248E}"/>
              </a:ext>
            </a:extLst>
          </p:cNvPr>
          <p:cNvPicPr>
            <a:picLocks noChangeAspect="1"/>
          </p:cNvPicPr>
          <p:nvPr/>
        </p:nvPicPr>
        <p:blipFill>
          <a:blip r:embed="rId3"/>
          <a:stretch>
            <a:fillRect/>
          </a:stretch>
        </p:blipFill>
        <p:spPr>
          <a:xfrm>
            <a:off x="9623435" y="202988"/>
            <a:ext cx="2307153" cy="811307"/>
          </a:xfrm>
          <a:prstGeom prst="rect">
            <a:avLst/>
          </a:prstGeom>
        </p:spPr>
      </p:pic>
      <p:sp>
        <p:nvSpPr>
          <p:cNvPr id="7" name="Ellipse 6">
            <a:extLst>
              <a:ext uri="{FF2B5EF4-FFF2-40B4-BE49-F238E27FC236}">
                <a16:creationId xmlns:a16="http://schemas.microsoft.com/office/drawing/2014/main" id="{D22F4052-A96C-C4B2-C2ED-99364593EAB1}"/>
              </a:ext>
            </a:extLst>
          </p:cNvPr>
          <p:cNvSpPr/>
          <p:nvPr/>
        </p:nvSpPr>
        <p:spPr>
          <a:xfrm>
            <a:off x="2663787" y="3286073"/>
            <a:ext cx="2840780" cy="83312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r>
              <a:rPr lang="fr-FR" dirty="0">
                <a:solidFill>
                  <a:schemeClr val="tx1"/>
                </a:solidFill>
              </a:rPr>
              <a:t>qui accompagne l'enfant</a:t>
            </a:r>
          </a:p>
        </p:txBody>
      </p:sp>
      <p:sp>
        <p:nvSpPr>
          <p:cNvPr id="8" name="Ellipse 7">
            <a:extLst>
              <a:ext uri="{FF2B5EF4-FFF2-40B4-BE49-F238E27FC236}">
                <a16:creationId xmlns:a16="http://schemas.microsoft.com/office/drawing/2014/main" id="{5568FB95-A59F-F5E3-9B99-7355B822D938}"/>
              </a:ext>
            </a:extLst>
          </p:cNvPr>
          <p:cNvSpPr/>
          <p:nvPr/>
        </p:nvSpPr>
        <p:spPr>
          <a:xfrm>
            <a:off x="2345140" y="2451307"/>
            <a:ext cx="2864451" cy="833121"/>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r>
              <a:rPr lang="fr-FR" dirty="0">
                <a:solidFill>
                  <a:schemeClr val="tx1"/>
                </a:solidFill>
              </a:rPr>
              <a:t>informations données</a:t>
            </a:r>
          </a:p>
        </p:txBody>
      </p:sp>
      <p:sp>
        <p:nvSpPr>
          <p:cNvPr id="10" name="Ellipse 9">
            <a:extLst>
              <a:ext uri="{FF2B5EF4-FFF2-40B4-BE49-F238E27FC236}">
                <a16:creationId xmlns:a16="http://schemas.microsoft.com/office/drawing/2014/main" id="{830F45F7-9BFF-DBCC-84FE-6275B8804423}"/>
              </a:ext>
            </a:extLst>
          </p:cNvPr>
          <p:cNvSpPr/>
          <p:nvPr/>
        </p:nvSpPr>
        <p:spPr>
          <a:xfrm>
            <a:off x="4365122" y="2700452"/>
            <a:ext cx="3280614" cy="76454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a:solidFill>
                  <a:schemeClr val="tx1"/>
                </a:solidFill>
              </a:rPr>
              <a:t>Toujours noter </a:t>
            </a:r>
            <a:endParaRPr lang="fr-FR" sz="1600" dirty="0">
              <a:solidFill>
                <a:schemeClr val="tx1"/>
              </a:solidFill>
            </a:endParaRPr>
          </a:p>
        </p:txBody>
      </p:sp>
      <p:sp>
        <p:nvSpPr>
          <p:cNvPr id="11" name="Ellipse 10">
            <a:extLst>
              <a:ext uri="{FF2B5EF4-FFF2-40B4-BE49-F238E27FC236}">
                <a16:creationId xmlns:a16="http://schemas.microsoft.com/office/drawing/2014/main" id="{776069F3-6904-4D99-D00C-FE4BFF7863AB}"/>
              </a:ext>
            </a:extLst>
          </p:cNvPr>
          <p:cNvSpPr/>
          <p:nvPr/>
        </p:nvSpPr>
        <p:spPr>
          <a:xfrm>
            <a:off x="4311055" y="2042957"/>
            <a:ext cx="2599871" cy="74482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dirty="0">
                <a:solidFill>
                  <a:schemeClr val="tx1"/>
                </a:solidFill>
              </a:rPr>
              <a:t>consentement recueilli</a:t>
            </a:r>
          </a:p>
        </p:txBody>
      </p:sp>
      <p:pic>
        <p:nvPicPr>
          <p:cNvPr id="18" name="Graphique 17">
            <a:extLst>
              <a:ext uri="{FF2B5EF4-FFF2-40B4-BE49-F238E27FC236}">
                <a16:creationId xmlns:a16="http://schemas.microsoft.com/office/drawing/2014/main" id="{C2B2BF85-3E5B-58D3-6AEC-B49B95F44A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60546" y="3429000"/>
            <a:ext cx="3366130" cy="2643602"/>
          </a:xfrm>
          <a:prstGeom prst="rect">
            <a:avLst/>
          </a:prstGeom>
        </p:spPr>
      </p:pic>
      <p:sp>
        <p:nvSpPr>
          <p:cNvPr id="19" name="Titre 1">
            <a:extLst>
              <a:ext uri="{FF2B5EF4-FFF2-40B4-BE49-F238E27FC236}">
                <a16:creationId xmlns:a16="http://schemas.microsoft.com/office/drawing/2014/main" id="{F9CA274B-7368-000C-FC32-EFF81ED2F282}"/>
              </a:ext>
            </a:extLst>
          </p:cNvPr>
          <p:cNvSpPr txBox="1">
            <a:spLocks/>
          </p:cNvSpPr>
          <p:nvPr/>
        </p:nvSpPr>
        <p:spPr>
          <a:xfrm>
            <a:off x="4347237" y="6015603"/>
            <a:ext cx="3592747" cy="612288"/>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algn="ctr"/>
            <a:r>
              <a:rPr lang="fr-FR" b="1" u="sng" dirty="0">
                <a:solidFill>
                  <a:srgbClr val="0D0D0D"/>
                </a:solidFill>
                <a:latin typeface="Verdana Pro Black (En-têtes)"/>
              </a:rPr>
              <a:t>la traçabilité</a:t>
            </a:r>
          </a:p>
        </p:txBody>
      </p:sp>
      <p:pic>
        <p:nvPicPr>
          <p:cNvPr id="2" name="Image 1">
            <a:extLst>
              <a:ext uri="{FF2B5EF4-FFF2-40B4-BE49-F238E27FC236}">
                <a16:creationId xmlns:a16="http://schemas.microsoft.com/office/drawing/2014/main" id="{A771D661-3857-02FB-5A9C-8648A16E02B7}"/>
              </a:ext>
            </a:extLst>
          </p:cNvPr>
          <p:cNvPicPr>
            <a:picLocks noChangeAspect="1"/>
          </p:cNvPicPr>
          <p:nvPr/>
        </p:nvPicPr>
        <p:blipFill>
          <a:blip r:embed="rId5"/>
          <a:stretch>
            <a:fillRect/>
          </a:stretch>
        </p:blipFill>
        <p:spPr>
          <a:xfrm>
            <a:off x="5507952" y="4368338"/>
            <a:ext cx="1176096" cy="1176096"/>
          </a:xfrm>
          <a:prstGeom prst="rect">
            <a:avLst/>
          </a:prstGeom>
        </p:spPr>
      </p:pic>
      <p:sp>
        <p:nvSpPr>
          <p:cNvPr id="3" name="Ellipse 2">
            <a:extLst>
              <a:ext uri="{FF2B5EF4-FFF2-40B4-BE49-F238E27FC236}">
                <a16:creationId xmlns:a16="http://schemas.microsoft.com/office/drawing/2014/main" id="{18819762-3E9C-CE38-4CE6-FF4555895B7A}"/>
              </a:ext>
            </a:extLst>
          </p:cNvPr>
          <p:cNvSpPr/>
          <p:nvPr/>
        </p:nvSpPr>
        <p:spPr>
          <a:xfrm>
            <a:off x="6684048" y="2159320"/>
            <a:ext cx="2840780" cy="83312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r>
              <a:rPr lang="fr-FR" dirty="0">
                <a:solidFill>
                  <a:schemeClr val="tx1"/>
                </a:solidFill>
              </a:rPr>
              <a:t>refus éventuels</a:t>
            </a:r>
          </a:p>
        </p:txBody>
      </p:sp>
      <p:sp>
        <p:nvSpPr>
          <p:cNvPr id="4" name="Ellipse 3">
            <a:extLst>
              <a:ext uri="{FF2B5EF4-FFF2-40B4-BE49-F238E27FC236}">
                <a16:creationId xmlns:a16="http://schemas.microsoft.com/office/drawing/2014/main" id="{1370E0E1-E47D-4F4E-A4B9-CCAD145A7514}"/>
              </a:ext>
            </a:extLst>
          </p:cNvPr>
          <p:cNvSpPr/>
          <p:nvPr/>
        </p:nvSpPr>
        <p:spPr>
          <a:xfrm>
            <a:off x="6782655" y="3082723"/>
            <a:ext cx="2840780" cy="103647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r>
              <a:rPr lang="fr-FR" dirty="0">
                <a:solidFill>
                  <a:schemeClr val="tx1"/>
                </a:solidFill>
              </a:rPr>
              <a:t>incidents ou événements particuliers</a:t>
            </a:r>
          </a:p>
        </p:txBody>
      </p:sp>
      <p:sp>
        <p:nvSpPr>
          <p:cNvPr id="9" name="ZoneTexte 8">
            <a:extLst>
              <a:ext uri="{FF2B5EF4-FFF2-40B4-BE49-F238E27FC236}">
                <a16:creationId xmlns:a16="http://schemas.microsoft.com/office/drawing/2014/main" id="{F297B6B6-41EE-C00F-B680-9BB583E914F7}"/>
              </a:ext>
            </a:extLst>
          </p:cNvPr>
          <p:cNvSpPr txBox="1"/>
          <p:nvPr/>
        </p:nvSpPr>
        <p:spPr>
          <a:xfrm>
            <a:off x="2954802" y="995439"/>
            <a:ext cx="6101254" cy="646331"/>
          </a:xfrm>
          <a:prstGeom prst="rect">
            <a:avLst/>
          </a:prstGeom>
          <a:noFill/>
        </p:spPr>
        <p:txBody>
          <a:bodyPr wrap="square">
            <a:spAutoFit/>
          </a:bodyPr>
          <a:lstStyle/>
          <a:p>
            <a:pPr algn="ctr"/>
            <a:r>
              <a:rPr lang="fr-FR" sz="1800" kern="0" dirty="0">
                <a:effectLst/>
                <a:latin typeface="Times New Roman" panose="02020603050405020304" pitchFamily="18" charset="0"/>
                <a:ea typeface="Times New Roman" panose="02020603050405020304" pitchFamily="18" charset="0"/>
              </a:rPr>
              <a:t>Ce n'est pas parce qu'un acte a été réalisé qu'il pourra être démontré. </a:t>
            </a:r>
            <a:endParaRPr lang="fr-FR" dirty="0"/>
          </a:p>
        </p:txBody>
      </p:sp>
      <p:pic>
        <p:nvPicPr>
          <p:cNvPr id="1026" name="Picture 2" descr="Traçabilité des soins en EHPAD : enjeux et responsabilité - MACSF">
            <a:extLst>
              <a:ext uri="{FF2B5EF4-FFF2-40B4-BE49-F238E27FC236}">
                <a16:creationId xmlns:a16="http://schemas.microsoft.com/office/drawing/2014/main" id="{80A6B398-7614-6C24-967D-61ADE375B8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902" y="4193546"/>
            <a:ext cx="2247900"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486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9" grpId="0"/>
      <p:bldP spid="3" grpId="0" animBg="1"/>
      <p:bldP spid="4" grpId="0" animBg="1"/>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FB778-BD85-79C5-D204-89EE9A2930FB}"/>
            </a:ext>
          </a:extLst>
        </p:cNvPr>
        <p:cNvGrpSpPr/>
        <p:nvPr/>
      </p:nvGrpSpPr>
      <p:grpSpPr>
        <a:xfrm>
          <a:off x="0" y="0"/>
          <a:ext cx="0" cy="0"/>
          <a:chOff x="0" y="0"/>
          <a:chExt cx="0" cy="0"/>
        </a:xfrm>
      </p:grpSpPr>
      <p:pic>
        <p:nvPicPr>
          <p:cNvPr id="22" name="Image 21">
            <a:extLst>
              <a:ext uri="{FF2B5EF4-FFF2-40B4-BE49-F238E27FC236}">
                <a16:creationId xmlns:a16="http://schemas.microsoft.com/office/drawing/2014/main" id="{61E05BFF-34BF-5F01-C41E-76A5AFB76CFC}"/>
              </a:ext>
            </a:extLst>
          </p:cNvPr>
          <p:cNvPicPr>
            <a:picLocks noChangeAspect="1"/>
          </p:cNvPicPr>
          <p:nvPr/>
        </p:nvPicPr>
        <p:blipFill>
          <a:blip r:embed="rId3"/>
          <a:stretch>
            <a:fillRect/>
          </a:stretch>
        </p:blipFill>
        <p:spPr>
          <a:xfrm>
            <a:off x="9623435" y="202988"/>
            <a:ext cx="2307153" cy="811307"/>
          </a:xfrm>
          <a:prstGeom prst="rect">
            <a:avLst/>
          </a:prstGeom>
        </p:spPr>
      </p:pic>
      <p:sp>
        <p:nvSpPr>
          <p:cNvPr id="9" name="Ellipse 8">
            <a:extLst>
              <a:ext uri="{FF2B5EF4-FFF2-40B4-BE49-F238E27FC236}">
                <a16:creationId xmlns:a16="http://schemas.microsoft.com/office/drawing/2014/main" id="{A82B725B-1102-80A5-6B03-9A9A800AE9BE}"/>
              </a:ext>
            </a:extLst>
          </p:cNvPr>
          <p:cNvSpPr/>
          <p:nvPr/>
        </p:nvSpPr>
        <p:spPr>
          <a:xfrm>
            <a:off x="2787612" y="3505446"/>
            <a:ext cx="2730941" cy="155383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Avec les familles</a:t>
            </a:r>
            <a:endParaRPr lang="fr-FR" dirty="0">
              <a:solidFill>
                <a:schemeClr val="tx1"/>
              </a:solidFill>
            </a:endParaRPr>
          </a:p>
        </p:txBody>
      </p:sp>
      <p:sp>
        <p:nvSpPr>
          <p:cNvPr id="10" name="Ellipse 9">
            <a:extLst>
              <a:ext uri="{FF2B5EF4-FFF2-40B4-BE49-F238E27FC236}">
                <a16:creationId xmlns:a16="http://schemas.microsoft.com/office/drawing/2014/main" id="{11421E8E-0C82-A933-AB80-102B9AD400E4}"/>
              </a:ext>
            </a:extLst>
          </p:cNvPr>
          <p:cNvSpPr/>
          <p:nvPr/>
        </p:nvSpPr>
        <p:spPr>
          <a:xfrm>
            <a:off x="1255925" y="1895922"/>
            <a:ext cx="3989297" cy="184619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communication claire</a:t>
            </a:r>
          </a:p>
          <a:p>
            <a:pPr marL="285750" lvl="0" indent="-285750">
              <a:buFont typeface="Arial" panose="020B0604020202020204" pitchFamily="34" charset="0"/>
              <a:buChar char="•"/>
            </a:pPr>
            <a:r>
              <a:rPr lang="fr-FR" dirty="0">
                <a:solidFill>
                  <a:schemeClr val="tx1"/>
                </a:solidFill>
              </a:rPr>
              <a:t>reformulation</a:t>
            </a:r>
          </a:p>
          <a:p>
            <a:pPr marL="285750" lvl="0" indent="-285750">
              <a:buFont typeface="Arial" panose="020B0604020202020204" pitchFamily="34" charset="0"/>
              <a:buChar char="•"/>
            </a:pPr>
            <a:r>
              <a:rPr lang="fr-FR" dirty="0">
                <a:solidFill>
                  <a:schemeClr val="tx1"/>
                </a:solidFill>
              </a:rPr>
              <a:t>écrits lorsque nécessaire</a:t>
            </a:r>
          </a:p>
        </p:txBody>
      </p:sp>
      <p:pic>
        <p:nvPicPr>
          <p:cNvPr id="18" name="Graphique 17">
            <a:extLst>
              <a:ext uri="{FF2B5EF4-FFF2-40B4-BE49-F238E27FC236}">
                <a16:creationId xmlns:a16="http://schemas.microsoft.com/office/drawing/2014/main" id="{F3AA310C-5972-B1D4-15E5-9DFBDFDDAD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4458" y="4044814"/>
            <a:ext cx="2714802" cy="2132079"/>
          </a:xfrm>
          <a:prstGeom prst="rect">
            <a:avLst/>
          </a:prstGeom>
        </p:spPr>
      </p:pic>
      <p:sp>
        <p:nvSpPr>
          <p:cNvPr id="19" name="Titre 1">
            <a:extLst>
              <a:ext uri="{FF2B5EF4-FFF2-40B4-BE49-F238E27FC236}">
                <a16:creationId xmlns:a16="http://schemas.microsoft.com/office/drawing/2014/main" id="{C0028AB5-4F4C-D9DD-E497-4169F7771837}"/>
              </a:ext>
            </a:extLst>
          </p:cNvPr>
          <p:cNvSpPr txBox="1">
            <a:spLocks/>
          </p:cNvSpPr>
          <p:nvPr/>
        </p:nvSpPr>
        <p:spPr>
          <a:xfrm>
            <a:off x="2383746" y="6063760"/>
            <a:ext cx="8517132" cy="6122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a:lstStyle>
          <a:p>
            <a:pPr algn="ctr"/>
            <a:r>
              <a:rPr lang="fr-FR" sz="2400" b="1" u="sng" dirty="0">
                <a:solidFill>
                  <a:srgbClr val="0D0D0D"/>
                </a:solidFill>
                <a:latin typeface="Verdana Pro Black (En-têtes)"/>
              </a:rPr>
              <a:t>travail en réseau et collaboration</a:t>
            </a:r>
          </a:p>
        </p:txBody>
      </p:sp>
      <p:pic>
        <p:nvPicPr>
          <p:cNvPr id="1026" name="Picture 2" descr="Zoom sur le métier des infirmiers cadre de santé">
            <a:extLst>
              <a:ext uri="{FF2B5EF4-FFF2-40B4-BE49-F238E27FC236}">
                <a16:creationId xmlns:a16="http://schemas.microsoft.com/office/drawing/2014/main" id="{68B6F89F-7643-B350-4DCD-97952C77EF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2484" y="4599685"/>
            <a:ext cx="1574801" cy="999608"/>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A65F56D0-C47A-38E1-FE86-F5C1329786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8067" y="932164"/>
            <a:ext cx="1951013" cy="1513617"/>
          </a:xfrm>
          <a:prstGeom prst="rect">
            <a:avLst/>
          </a:prstGeom>
        </p:spPr>
      </p:pic>
      <p:pic>
        <p:nvPicPr>
          <p:cNvPr id="12" name="Image 11">
            <a:extLst>
              <a:ext uri="{FF2B5EF4-FFF2-40B4-BE49-F238E27FC236}">
                <a16:creationId xmlns:a16="http://schemas.microsoft.com/office/drawing/2014/main" id="{8290A2C0-EDC4-0E44-F239-5F798FC2F6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6877" y="319918"/>
            <a:ext cx="1798650" cy="1513617"/>
          </a:xfrm>
          <a:prstGeom prst="rect">
            <a:avLst/>
          </a:prstGeom>
        </p:spPr>
      </p:pic>
      <p:pic>
        <p:nvPicPr>
          <p:cNvPr id="14" name="Image 13">
            <a:extLst>
              <a:ext uri="{FF2B5EF4-FFF2-40B4-BE49-F238E27FC236}">
                <a16:creationId xmlns:a16="http://schemas.microsoft.com/office/drawing/2014/main" id="{7BC18534-83EE-EB97-78AE-BBC60E95AE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983" y="4962078"/>
            <a:ext cx="1809673" cy="1657964"/>
          </a:xfrm>
          <a:prstGeom prst="rect">
            <a:avLst/>
          </a:prstGeom>
        </p:spPr>
      </p:pic>
      <p:sp>
        <p:nvSpPr>
          <p:cNvPr id="21" name="Ellipse 20">
            <a:extLst>
              <a:ext uri="{FF2B5EF4-FFF2-40B4-BE49-F238E27FC236}">
                <a16:creationId xmlns:a16="http://schemas.microsoft.com/office/drawing/2014/main" id="{64CFC9FE-92CC-834C-6520-ABD5D28EB775}"/>
              </a:ext>
            </a:extLst>
          </p:cNvPr>
          <p:cNvSpPr/>
          <p:nvPr/>
        </p:nvSpPr>
        <p:spPr>
          <a:xfrm>
            <a:off x="6873666" y="3877269"/>
            <a:ext cx="2983325" cy="124042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b="1" dirty="0">
                <a:solidFill>
                  <a:schemeClr val="tx1"/>
                </a:solidFill>
              </a:rPr>
              <a:t>Avec les autres professionnels</a:t>
            </a:r>
            <a:endParaRPr lang="fr-FR" dirty="0">
              <a:solidFill>
                <a:schemeClr val="tx1"/>
              </a:solidFill>
            </a:endParaRPr>
          </a:p>
        </p:txBody>
      </p:sp>
      <p:sp>
        <p:nvSpPr>
          <p:cNvPr id="2" name="Ellipse 1">
            <a:extLst>
              <a:ext uri="{FF2B5EF4-FFF2-40B4-BE49-F238E27FC236}">
                <a16:creationId xmlns:a16="http://schemas.microsoft.com/office/drawing/2014/main" id="{A39CCE55-5B13-E129-974A-1BCC9E921754}"/>
              </a:ext>
            </a:extLst>
          </p:cNvPr>
          <p:cNvSpPr/>
          <p:nvPr/>
        </p:nvSpPr>
        <p:spPr>
          <a:xfrm>
            <a:off x="7525641" y="2635039"/>
            <a:ext cx="3989297" cy="151361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Coordination</a:t>
            </a:r>
          </a:p>
          <a:p>
            <a:pPr marL="285750" lvl="0" indent="-285750">
              <a:buFont typeface="Arial" panose="020B0604020202020204" pitchFamily="34" charset="0"/>
              <a:buChar char="•"/>
            </a:pPr>
            <a:r>
              <a:rPr lang="fr-FR" dirty="0">
                <a:solidFill>
                  <a:schemeClr val="tx1"/>
                </a:solidFill>
              </a:rPr>
              <a:t>secret partagé</a:t>
            </a:r>
          </a:p>
          <a:p>
            <a:pPr marL="285750" lvl="0" indent="-285750">
              <a:buFont typeface="Arial" panose="020B0604020202020204" pitchFamily="34" charset="0"/>
              <a:buChar char="•"/>
            </a:pPr>
            <a:r>
              <a:rPr lang="fr-FR" dirty="0">
                <a:solidFill>
                  <a:schemeClr val="tx1"/>
                </a:solidFill>
              </a:rPr>
              <a:t>continuité des soins</a:t>
            </a:r>
          </a:p>
        </p:txBody>
      </p:sp>
    </p:spTree>
    <p:extLst>
      <p:ext uri="{BB962C8B-B14F-4D97-AF65-F5344CB8AC3E}">
        <p14:creationId xmlns:p14="http://schemas.microsoft.com/office/powerpoint/2010/main" val="780010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9" grpId="0"/>
      <p:bldP spid="21" grpId="0" animBg="1"/>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FE4947C-9945-4583-4D1D-867475AC8C4A}"/>
              </a:ext>
            </a:extLst>
          </p:cNvPr>
          <p:cNvPicPr>
            <a:picLocks noChangeAspect="1"/>
          </p:cNvPicPr>
          <p:nvPr/>
        </p:nvPicPr>
        <p:blipFill>
          <a:blip r:embed="rId3"/>
          <a:stretch>
            <a:fillRect/>
          </a:stretch>
        </p:blipFill>
        <p:spPr>
          <a:xfrm>
            <a:off x="1665298" y="5644316"/>
            <a:ext cx="2304488" cy="810838"/>
          </a:xfrm>
          <a:prstGeom prst="rect">
            <a:avLst/>
          </a:prstGeom>
        </p:spPr>
      </p:pic>
      <p:pic>
        <p:nvPicPr>
          <p:cNvPr id="2050" name="Picture 2" descr="Conclusion word : plus de 5,3 mille illustrations et dessins de stock  libres de droits proposés sous licence | Shutterstock">
            <a:extLst>
              <a:ext uri="{FF2B5EF4-FFF2-40B4-BE49-F238E27FC236}">
                <a16:creationId xmlns:a16="http://schemas.microsoft.com/office/drawing/2014/main" id="{035CA61E-23C2-B397-1F2C-95C6B5DC14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4664" y="497796"/>
            <a:ext cx="3086100" cy="148590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456FC93F-6865-4C50-F7F8-6B94A6EEAD7E}"/>
              </a:ext>
            </a:extLst>
          </p:cNvPr>
          <p:cNvSpPr txBox="1"/>
          <p:nvPr/>
        </p:nvSpPr>
        <p:spPr>
          <a:xfrm>
            <a:off x="1106740" y="2716189"/>
            <a:ext cx="2304488" cy="369332"/>
          </a:xfrm>
          <a:prstGeom prst="rect">
            <a:avLst/>
          </a:prstGeom>
          <a:noFill/>
        </p:spPr>
        <p:txBody>
          <a:bodyPr wrap="square">
            <a:spAutoFit/>
          </a:bodyPr>
          <a:lstStyle/>
          <a:p>
            <a:r>
              <a:rPr lang="fr-FR" sz="1800" kern="0" dirty="0">
                <a:effectLst/>
                <a:latin typeface="Times New Roman" panose="02020603050405020304" pitchFamily="18" charset="0"/>
                <a:ea typeface="Times New Roman" panose="02020603050405020304" pitchFamily="18" charset="0"/>
              </a:rPr>
              <a:t>Le droit fixe le cadre</a:t>
            </a:r>
            <a:endParaRPr lang="fr-FR" dirty="0"/>
          </a:p>
        </p:txBody>
      </p:sp>
      <p:sp>
        <p:nvSpPr>
          <p:cNvPr id="13" name="ZoneTexte 12">
            <a:extLst>
              <a:ext uri="{FF2B5EF4-FFF2-40B4-BE49-F238E27FC236}">
                <a16:creationId xmlns:a16="http://schemas.microsoft.com/office/drawing/2014/main" id="{02C74D01-4D4F-B61F-E236-BABFF7A3B78A}"/>
              </a:ext>
            </a:extLst>
          </p:cNvPr>
          <p:cNvSpPr txBox="1"/>
          <p:nvPr/>
        </p:nvSpPr>
        <p:spPr>
          <a:xfrm>
            <a:off x="2681059" y="3270187"/>
            <a:ext cx="3421117" cy="369332"/>
          </a:xfrm>
          <a:prstGeom prst="rect">
            <a:avLst/>
          </a:prstGeom>
          <a:noFill/>
        </p:spPr>
        <p:txBody>
          <a:bodyPr wrap="square">
            <a:spAutoFit/>
          </a:bodyPr>
          <a:lstStyle/>
          <a:p>
            <a:r>
              <a:rPr lang="fr-FR" sz="1800" kern="0" dirty="0">
                <a:effectLst/>
                <a:latin typeface="Times New Roman" panose="02020603050405020304" pitchFamily="18" charset="0"/>
                <a:ea typeface="Times New Roman" panose="02020603050405020304" pitchFamily="18" charset="0"/>
              </a:rPr>
              <a:t>La déontologie guide la pratique</a:t>
            </a:r>
            <a:endParaRPr lang="fr-FR" dirty="0"/>
          </a:p>
        </p:txBody>
      </p:sp>
      <p:sp>
        <p:nvSpPr>
          <p:cNvPr id="15" name="ZoneTexte 14">
            <a:extLst>
              <a:ext uri="{FF2B5EF4-FFF2-40B4-BE49-F238E27FC236}">
                <a16:creationId xmlns:a16="http://schemas.microsoft.com/office/drawing/2014/main" id="{AA9BD240-9CCA-BD2A-7AB8-686BA29F0925}"/>
              </a:ext>
            </a:extLst>
          </p:cNvPr>
          <p:cNvSpPr txBox="1"/>
          <p:nvPr/>
        </p:nvSpPr>
        <p:spPr>
          <a:xfrm>
            <a:off x="6410259" y="2900855"/>
            <a:ext cx="5243611" cy="369332"/>
          </a:xfrm>
          <a:prstGeom prst="rect">
            <a:avLst/>
          </a:prstGeom>
          <a:noFill/>
        </p:spPr>
        <p:txBody>
          <a:bodyPr wrap="square">
            <a:spAutoFit/>
          </a:bodyPr>
          <a:lstStyle/>
          <a:p>
            <a:r>
              <a:rPr lang="fr-FR" sz="1800" kern="0" dirty="0">
                <a:effectLst/>
                <a:latin typeface="Times New Roman" panose="02020603050405020304" pitchFamily="18" charset="0"/>
                <a:ea typeface="Times New Roman" panose="02020603050405020304" pitchFamily="18" charset="0"/>
              </a:rPr>
              <a:t>L'éthique aide à décider dans les situations complexes</a:t>
            </a:r>
            <a:endParaRPr lang="fr-FR" dirty="0"/>
          </a:p>
        </p:txBody>
      </p:sp>
      <p:sp>
        <p:nvSpPr>
          <p:cNvPr id="17" name="ZoneTexte 16">
            <a:extLst>
              <a:ext uri="{FF2B5EF4-FFF2-40B4-BE49-F238E27FC236}">
                <a16:creationId xmlns:a16="http://schemas.microsoft.com/office/drawing/2014/main" id="{00961641-06EB-F094-7C63-338F59B1F7F9}"/>
              </a:ext>
            </a:extLst>
          </p:cNvPr>
          <p:cNvSpPr txBox="1"/>
          <p:nvPr/>
        </p:nvSpPr>
        <p:spPr>
          <a:xfrm>
            <a:off x="3046949" y="4187346"/>
            <a:ext cx="6098102" cy="966803"/>
          </a:xfrm>
          <a:prstGeom prst="rect">
            <a:avLst/>
          </a:prstGeom>
          <a:noFill/>
        </p:spPr>
        <p:txBody>
          <a:bodyPr wrap="square">
            <a:spAutoFit/>
          </a:bodyPr>
          <a:lstStyle/>
          <a:p>
            <a:pPr algn="ctr">
              <a:lnSpc>
                <a:spcPct val="107000"/>
              </a:lnSpc>
              <a:spcAft>
                <a:spcPts val="800"/>
              </a:spcAft>
              <a:buNone/>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Sécuriser la prise en soin d'un enfant repose sur quelques réflexes simples :</a:t>
            </a:r>
            <a:b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fr-FR" sz="1800" b="1" kern="0" dirty="0">
                <a:effectLst/>
                <a:latin typeface="Times New Roman" panose="02020603050405020304" pitchFamily="18" charset="0"/>
                <a:ea typeface="Times New Roman" panose="02020603050405020304" pitchFamily="18" charset="0"/>
                <a:cs typeface="Times New Roman" panose="02020603050405020304" pitchFamily="18" charset="0"/>
              </a:rPr>
              <a:t>vérifier, expliquer, tracer et coopérer.</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2804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5CF31-2AB3-5AA9-5D96-B4494E5B60DC}"/>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CF9C3A92-7818-CF00-0284-57472C4E60F6}"/>
              </a:ext>
            </a:extLst>
          </p:cNvPr>
          <p:cNvPicPr>
            <a:picLocks noChangeAspect="1"/>
          </p:cNvPicPr>
          <p:nvPr/>
        </p:nvPicPr>
        <p:blipFill>
          <a:blip r:embed="rId3"/>
          <a:stretch>
            <a:fillRect/>
          </a:stretch>
        </p:blipFill>
        <p:spPr>
          <a:xfrm>
            <a:off x="4517087" y="5518148"/>
            <a:ext cx="2304488" cy="810838"/>
          </a:xfrm>
          <a:prstGeom prst="rect">
            <a:avLst/>
          </a:prstGeom>
        </p:spPr>
      </p:pic>
      <p:pic>
        <p:nvPicPr>
          <p:cNvPr id="3" name="Image 2">
            <a:extLst>
              <a:ext uri="{FF2B5EF4-FFF2-40B4-BE49-F238E27FC236}">
                <a16:creationId xmlns:a16="http://schemas.microsoft.com/office/drawing/2014/main" id="{DB8F24EC-9DF9-335D-7EFB-5DA3E94952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48797"/>
            <a:ext cx="2772331" cy="2294229"/>
          </a:xfrm>
          <a:prstGeom prst="rect">
            <a:avLst/>
          </a:prstGeom>
        </p:spPr>
      </p:pic>
      <p:pic>
        <p:nvPicPr>
          <p:cNvPr id="4" name="Image 3">
            <a:extLst>
              <a:ext uri="{FF2B5EF4-FFF2-40B4-BE49-F238E27FC236}">
                <a16:creationId xmlns:a16="http://schemas.microsoft.com/office/drawing/2014/main" id="{C36D4D1F-DA4D-631E-0350-B92B020AC8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8302" y="4280876"/>
            <a:ext cx="3686600" cy="1951153"/>
          </a:xfrm>
          <a:prstGeom prst="rect">
            <a:avLst/>
          </a:prstGeom>
        </p:spPr>
      </p:pic>
      <p:sp>
        <p:nvSpPr>
          <p:cNvPr id="6" name="Titre 1">
            <a:extLst>
              <a:ext uri="{FF2B5EF4-FFF2-40B4-BE49-F238E27FC236}">
                <a16:creationId xmlns:a16="http://schemas.microsoft.com/office/drawing/2014/main" id="{3DE1D205-ED79-5F08-3462-4C01FD2BDF2E}"/>
              </a:ext>
            </a:extLst>
          </p:cNvPr>
          <p:cNvSpPr>
            <a:spLocks noGrp="1"/>
          </p:cNvSpPr>
          <p:nvPr>
            <p:ph type="title"/>
          </p:nvPr>
        </p:nvSpPr>
        <p:spPr>
          <a:xfrm>
            <a:off x="2689561" y="100898"/>
            <a:ext cx="6485678" cy="3758499"/>
          </a:xfrm>
        </p:spPr>
        <p:txBody>
          <a:bodyPr anchor="b">
            <a:normAutofit/>
          </a:bodyPr>
          <a:lstStyle/>
          <a:p>
            <a:pPr algn="ctr"/>
            <a:r>
              <a:rPr lang="fr-FR" dirty="0">
                <a:latin typeface="Alasassy Caps" panose="020F0502020204030204" pitchFamily="2" charset="0"/>
                <a:ea typeface="STHupo" panose="020B0503020204020204" pitchFamily="2" charset="-122"/>
                <a:cs typeface="Times New Roman" panose="02020603050405020304" pitchFamily="18" charset="0"/>
              </a:rPr>
              <a:t>Merci pour votre attention</a:t>
            </a:r>
            <a:br>
              <a:rPr lang="fr-FR" dirty="0">
                <a:latin typeface="Alasassy Caps" panose="020F0502020204030204" pitchFamily="2" charset="0"/>
                <a:ea typeface="STHupo" panose="020B0503020204020204" pitchFamily="2" charset="-122"/>
                <a:cs typeface="Times New Roman" panose="02020603050405020304" pitchFamily="18" charset="0"/>
              </a:rPr>
            </a:br>
            <a:br>
              <a:rPr lang="fr-FR" dirty="0">
                <a:latin typeface="Alasassy Caps" panose="020F0502020204030204" pitchFamily="2" charset="0"/>
                <a:ea typeface="STHupo" panose="020B0503020204020204" pitchFamily="2" charset="-122"/>
                <a:cs typeface="Times New Roman" panose="02020603050405020304" pitchFamily="18" charset="0"/>
              </a:rPr>
            </a:br>
            <a:r>
              <a:rPr lang="fr-FR" dirty="0">
                <a:latin typeface="Alasassy Caps" panose="020F0502020204030204" pitchFamily="2" charset="0"/>
                <a:ea typeface="STHupo" panose="020B0503020204020204" pitchFamily="2" charset="-122"/>
                <a:cs typeface="Times New Roman" panose="02020603050405020304" pitchFamily="18" charset="0"/>
              </a:rPr>
              <a:t>Des questions?</a:t>
            </a:r>
            <a:endParaRPr lang="fr-FR" dirty="0">
              <a:latin typeface="Alasassy Caps" panose="020F0502020204030204" pitchFamily="2" charset="0"/>
              <a:ea typeface="STHupo" panose="020B0503020204020204" pitchFamily="2" charset="-122"/>
            </a:endParaRPr>
          </a:p>
        </p:txBody>
      </p:sp>
    </p:spTree>
    <p:extLst>
      <p:ext uri="{BB962C8B-B14F-4D97-AF65-F5344CB8AC3E}">
        <p14:creationId xmlns:p14="http://schemas.microsoft.com/office/powerpoint/2010/main" val="3549427371"/>
      </p:ext>
    </p:extLst>
  </p:cSld>
  <p:clrMapOvr>
    <a:masterClrMapping/>
  </p:clrMapOvr>
  <p:transition>
    <p:fade/>
  </p:transition>
</p:sld>
</file>

<file path=ppt/theme/theme1.xml><?xml version="1.0" encoding="utf-8"?>
<a:theme xmlns:a="http://schemas.openxmlformats.org/drawingml/2006/main" name="Allée de bonbons">
  <a:themeElements>
    <a:clrScheme name="Custom 68">
      <a:dk1>
        <a:sysClr val="windowText" lastClr="000000"/>
      </a:dk1>
      <a:lt1>
        <a:sysClr val="window" lastClr="FFFFFF"/>
      </a:lt1>
      <a:dk2>
        <a:srgbClr val="3D47A1"/>
      </a:dk2>
      <a:lt2>
        <a:srgbClr val="F7F7F7"/>
      </a:lt2>
      <a:accent1>
        <a:srgbClr val="FF3C4A"/>
      </a:accent1>
      <a:accent2>
        <a:srgbClr val="FEB2CE"/>
      </a:accent2>
      <a:accent3>
        <a:srgbClr val="FF9838"/>
      </a:accent3>
      <a:accent4>
        <a:srgbClr val="00BE6A"/>
      </a:accent4>
      <a:accent5>
        <a:srgbClr val="00AFE8"/>
      </a:accent5>
      <a:accent6>
        <a:srgbClr val="886DCA"/>
      </a:accent6>
      <a:hlink>
        <a:srgbClr val="0563C1"/>
      </a:hlink>
      <a:folHlink>
        <a:srgbClr val="954F72"/>
      </a:folHlink>
    </a:clrScheme>
    <a:fontScheme name="Custom 1">
      <a:majorFont>
        <a:latin typeface="Verdana Pro Black"/>
        <a:ea typeface=""/>
        <a:cs typeface=""/>
      </a:majorFont>
      <a:minorFont>
        <a:latin typeface="Corbel"/>
        <a:ea typeface=""/>
        <a:cs typeface=""/>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ndy Lane_win32_V7" id="{9A800ADD-4FAA-4087-AE2F-00FA44405938}" vid="{5D51005B-B04D-4531-A632-C9A5C988D0B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6191</Words>
  <Application>Microsoft Office PowerPoint</Application>
  <PresentationFormat>Grand écran</PresentationFormat>
  <Paragraphs>589</Paragraphs>
  <Slides>44</Slides>
  <Notes>42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44</vt:i4>
      </vt:variant>
    </vt:vector>
  </HeadingPairs>
  <TitlesOfParts>
    <vt:vector size="53" baseType="lpstr">
      <vt:lpstr>Alasassy Caps</vt:lpstr>
      <vt:lpstr>Aptos</vt:lpstr>
      <vt:lpstr>Arial</vt:lpstr>
      <vt:lpstr>Calibri</vt:lpstr>
      <vt:lpstr>Corbel</vt:lpstr>
      <vt:lpstr>Times New Roman</vt:lpstr>
      <vt:lpstr>Verdana Pro Black</vt:lpstr>
      <vt:lpstr>Verdana Pro Black (En-têtes)</vt:lpstr>
      <vt:lpstr>Allée de bonbons</vt:lpstr>
      <vt:lpstr>Comment sécuriser juridiquement la prise en soin d’un patient mineur ? </vt:lpstr>
      <vt:lpstr>Objectifs</vt:lpstr>
      <vt:lpstr>Présentation PowerPoint</vt:lpstr>
      <vt:lpstr>Préambule </vt:lpstr>
      <vt:lpstr>Présentation PowerPoint</vt:lpstr>
      <vt:lpstr>Présentation PowerPoint</vt:lpstr>
      <vt:lpstr>Cadre de la prise en soin d’un enfant</vt:lpstr>
      <vt:lpstr>Présentation PowerPoint</vt:lpstr>
      <vt:lpstr>Présentation PowerPoint</vt:lpstr>
      <vt:lpstr>Les règles juridiques de la prise en soin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Les différents cadres de pratique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Gérer les situations complexes en pratique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Les CONSEILS qui sécurisent la pratique</vt:lpstr>
      <vt:lpstr>Présentation PowerPoint</vt:lpstr>
      <vt:lpstr>Présentation PowerPoint</vt:lpstr>
      <vt:lpstr>Présentation PowerPoint</vt:lpstr>
      <vt:lpstr>Présentation PowerPoint</vt:lpstr>
      <vt:lpstr>Merci pour votre attention  Des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jean-baptiste cuiengnet</dc:creator>
  <cp:lastModifiedBy>jean-baptiste cuiengnet</cp:lastModifiedBy>
  <cp:revision>35</cp:revision>
  <dcterms:created xsi:type="dcterms:W3CDTF">2026-03-25T17:54:14Z</dcterms:created>
  <dcterms:modified xsi:type="dcterms:W3CDTF">2026-06-15T11:31:04Z</dcterms:modified>
</cp:coreProperties>
</file>